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1"/>
    <a:srgbClr val="F3D091"/>
    <a:srgbClr val="FF9900"/>
    <a:srgbClr val="FFE6C1"/>
    <a:srgbClr val="FF6600"/>
    <a:srgbClr val="FFCC99"/>
    <a:srgbClr val="CC6600"/>
    <a:srgbClr val="800000"/>
    <a:srgbClr val="006666"/>
    <a:srgbClr val="FBE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102486-429D-45F9-8944-250C789A9E7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24B8ADF-58CD-4AF7-9BD7-A78C2AB33AAF}">
      <dgm:prSet phldrT="[Testo]" custT="1"/>
      <dgm:spPr>
        <a:gradFill rotWithShape="0">
          <a:gsLst>
            <a:gs pos="0">
              <a:schemeClr val="accent5">
                <a:lumMod val="25000"/>
              </a:schemeClr>
            </a:gs>
            <a:gs pos="80000">
              <a:schemeClr val="accent5">
                <a:lumMod val="50000"/>
              </a:schemeClr>
            </a:gs>
            <a:gs pos="100000">
              <a:schemeClr val="accent5">
                <a:lumMod val="75000"/>
              </a:schemeClr>
            </a:gs>
          </a:gsLst>
          <a:lin ang="16200000" scaled="0"/>
        </a:gradFill>
        <a:ln>
          <a:solidFill>
            <a:srgbClr val="0C788E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170 </a:t>
          </a:r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</a:t>
          </a: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EGOLE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C9F38E32-E7F0-44D6-902C-C6850F353AC0}" type="parTrans" cxnId="{E6F7E463-9FCF-4615-9482-6184343DCF20}">
      <dgm:prSet/>
      <dgm:spPr/>
      <dgm:t>
        <a:bodyPr/>
        <a:lstStyle/>
        <a:p>
          <a:endParaRPr lang="it-IT"/>
        </a:p>
      </dgm:t>
    </dgm:pt>
    <dgm:pt modelId="{ABF5B526-CE79-48A2-BBE8-CC1241341FA6}" type="sibTrans" cxnId="{E6F7E463-9FCF-4615-9482-6184343DCF20}">
      <dgm:prSet/>
      <dgm:spPr/>
      <dgm:t>
        <a:bodyPr/>
        <a:lstStyle/>
        <a:p>
          <a:endParaRPr lang="it-IT"/>
        </a:p>
      </dgm:t>
    </dgm:pt>
    <dgm:pt modelId="{6135F8BB-0CFE-4F85-94F1-79B3474A61A1}">
      <dgm:prSet phldrT="[Testo]" custT="1"/>
      <dgm:spPr>
        <a:gradFill rotWithShape="0">
          <a:gsLst>
            <a:gs pos="0">
              <a:srgbClr val="CC6600"/>
            </a:gs>
            <a:gs pos="80000">
              <a:srgbClr val="F3D091"/>
            </a:gs>
            <a:gs pos="100000">
              <a:srgbClr val="CC6600"/>
            </a:gs>
          </a:gsLst>
          <a:lin ang="16200000" scaled="0"/>
        </a:gradFill>
        <a:ln>
          <a:solidFill>
            <a:srgbClr val="CC6600"/>
          </a:solidFill>
        </a:ln>
      </dgm:spPr>
      <dgm:t>
        <a:bodyPr/>
        <a:lstStyle/>
        <a:p>
          <a:r>
            <a:rPr lang="it-IT" sz="2000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4 </a:t>
          </a:r>
          <a:r>
            <a:rPr lang="it-IT" sz="2000" b="1" cap="small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Check</a:t>
          </a:r>
          <a:r>
            <a:rPr lang="it-IT" sz="2000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List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02C2E48E-F5CD-4968-9CB0-38383B141164}" type="parTrans" cxnId="{652C346E-D9F2-43F7-98AA-F9F45788CB5D}">
      <dgm:prSet/>
      <dgm:spPr/>
      <dgm:t>
        <a:bodyPr/>
        <a:lstStyle/>
        <a:p>
          <a:endParaRPr lang="it-IT"/>
        </a:p>
      </dgm:t>
    </dgm:pt>
    <dgm:pt modelId="{BA6E1D68-6F53-489A-8DE8-309E6AA22DAB}" type="sibTrans" cxnId="{652C346E-D9F2-43F7-98AA-F9F45788CB5D}">
      <dgm:prSet/>
      <dgm:spPr/>
      <dgm:t>
        <a:bodyPr/>
        <a:lstStyle/>
        <a:p>
          <a:endParaRPr lang="it-IT"/>
        </a:p>
      </dgm:t>
    </dgm:pt>
    <dgm:pt modelId="{029177AC-6281-4418-9DCD-26B4C7C8D22C}">
      <dgm:prSet phldrT="[Testo]" custT="1"/>
      <dgm:spPr>
        <a:gradFill rotWithShape="0">
          <a:gsLst>
            <a:gs pos="0">
              <a:schemeClr val="bg2">
                <a:lumMod val="50000"/>
              </a:schemeClr>
            </a:gs>
            <a:gs pos="63000">
              <a:schemeClr val="accent3">
                <a:lumMod val="7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16200000" scaled="0"/>
        </a:gra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it-IT" sz="2000" b="1" cap="small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Lancio, Estrazione E Correzione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8A3C352-90AC-45AC-9DF5-BC9CC251DCB5}" type="parTrans" cxnId="{EE523C84-3AF4-47D1-8E37-76CD21F4FC7F}">
      <dgm:prSet/>
      <dgm:spPr/>
      <dgm:t>
        <a:bodyPr/>
        <a:lstStyle/>
        <a:p>
          <a:endParaRPr lang="it-IT"/>
        </a:p>
      </dgm:t>
    </dgm:pt>
    <dgm:pt modelId="{1962FB11-C344-4AAA-8ECC-2C8E0EFC934A}" type="sibTrans" cxnId="{EE523C84-3AF4-47D1-8E37-76CD21F4FC7F}">
      <dgm:prSet/>
      <dgm:spPr/>
      <dgm:t>
        <a:bodyPr/>
        <a:lstStyle/>
        <a:p>
          <a:endParaRPr lang="it-IT"/>
        </a:p>
      </dgm:t>
    </dgm:pt>
    <dgm:pt modelId="{17527378-3EF6-4BFF-8680-660612A31FDF}" type="pres">
      <dgm:prSet presAssocID="{3C102486-429D-45F9-8944-250C789A9E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B9D444D5-1566-4937-ADD8-8FC62B9D7C9F}" type="pres">
      <dgm:prSet presAssocID="{3C102486-429D-45F9-8944-250C789A9E72}" presName="Name1" presStyleCnt="0"/>
      <dgm:spPr/>
    </dgm:pt>
    <dgm:pt modelId="{D57F3336-A76D-4A0E-A1C8-7BB88245349C}" type="pres">
      <dgm:prSet presAssocID="{3C102486-429D-45F9-8944-250C789A9E72}" presName="cycle" presStyleCnt="0"/>
      <dgm:spPr/>
    </dgm:pt>
    <dgm:pt modelId="{76941B21-83D5-4738-A151-B1786DF008DE}" type="pres">
      <dgm:prSet presAssocID="{3C102486-429D-45F9-8944-250C789A9E72}" presName="srcNode" presStyleLbl="node1" presStyleIdx="0" presStyleCnt="3"/>
      <dgm:spPr/>
    </dgm:pt>
    <dgm:pt modelId="{4B84D75A-84BD-4C34-9EC4-7534318C9A66}" type="pres">
      <dgm:prSet presAssocID="{3C102486-429D-45F9-8944-250C789A9E72}" presName="conn" presStyleLbl="parChTrans1D2" presStyleIdx="0" presStyleCnt="1"/>
      <dgm:spPr/>
      <dgm:t>
        <a:bodyPr/>
        <a:lstStyle/>
        <a:p>
          <a:endParaRPr lang="it-IT"/>
        </a:p>
      </dgm:t>
    </dgm:pt>
    <dgm:pt modelId="{705F5A7D-E649-4231-95E2-5BEA9B1CE01D}" type="pres">
      <dgm:prSet presAssocID="{3C102486-429D-45F9-8944-250C789A9E72}" presName="extraNode" presStyleLbl="node1" presStyleIdx="0" presStyleCnt="3"/>
      <dgm:spPr/>
    </dgm:pt>
    <dgm:pt modelId="{9C4FDD0F-546D-4373-B0DB-C24B7DDEBB64}" type="pres">
      <dgm:prSet presAssocID="{3C102486-429D-45F9-8944-250C789A9E72}" presName="dstNode" presStyleLbl="node1" presStyleIdx="0" presStyleCnt="3"/>
      <dgm:spPr/>
    </dgm:pt>
    <dgm:pt modelId="{E8E4EA62-FB90-4982-82F7-AFE1BA9074F5}" type="pres">
      <dgm:prSet presAssocID="{D24B8ADF-58CD-4AF7-9BD7-A78C2AB33AA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06736EA-186A-43C1-84AB-70634A2E3581}" type="pres">
      <dgm:prSet presAssocID="{D24B8ADF-58CD-4AF7-9BD7-A78C2AB33AAF}" presName="accent_1" presStyleCnt="0"/>
      <dgm:spPr/>
    </dgm:pt>
    <dgm:pt modelId="{846FAA01-585E-43BC-8462-76725C7EFAE2}" type="pres">
      <dgm:prSet presAssocID="{D24B8ADF-58CD-4AF7-9BD7-A78C2AB33AAF}" presName="accentRepeatNode" presStyleLbl="solidFgAcc1" presStyleIdx="0" presStyleCnt="3"/>
      <dgm:spPr>
        <a:ln>
          <a:solidFill>
            <a:srgbClr val="0C788E"/>
          </a:solidFill>
        </a:ln>
      </dgm:spPr>
    </dgm:pt>
    <dgm:pt modelId="{C6FE94AB-D4FD-45A8-A497-A4A5EC16941F}" type="pres">
      <dgm:prSet presAssocID="{6135F8BB-0CFE-4F85-94F1-79B3474A61A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EEE8FF-C598-436A-AB3F-C426574E68E0}" type="pres">
      <dgm:prSet presAssocID="{6135F8BB-0CFE-4F85-94F1-79B3474A61A1}" presName="accent_2" presStyleCnt="0"/>
      <dgm:spPr/>
    </dgm:pt>
    <dgm:pt modelId="{BD4F9223-B7CD-486D-8B28-CF2E43E9934F}" type="pres">
      <dgm:prSet presAssocID="{6135F8BB-0CFE-4F85-94F1-79B3474A61A1}" presName="accentRepeatNode" presStyleLbl="solidFgAcc1" presStyleIdx="1" presStyleCnt="3"/>
      <dgm:spPr>
        <a:ln>
          <a:solidFill>
            <a:srgbClr val="CC6600"/>
          </a:solidFill>
        </a:ln>
      </dgm:spPr>
    </dgm:pt>
    <dgm:pt modelId="{5AA67448-894A-4C2A-8709-8E0537DA48C9}" type="pres">
      <dgm:prSet presAssocID="{029177AC-6281-4418-9DCD-26B4C7C8D22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06CDBD-CAF4-4DD8-937C-D4BA5017A767}" type="pres">
      <dgm:prSet presAssocID="{029177AC-6281-4418-9DCD-26B4C7C8D22C}" presName="accent_3" presStyleCnt="0"/>
      <dgm:spPr/>
    </dgm:pt>
    <dgm:pt modelId="{39EA80CF-1786-4802-8E5F-8186944FBAFE}" type="pres">
      <dgm:prSet presAssocID="{029177AC-6281-4418-9DCD-26B4C7C8D22C}" presName="accentRepeatNode" presStyleLbl="solidFgAcc1" presStyleIdx="2" presStyleCnt="3"/>
      <dgm:spPr>
        <a:ln>
          <a:solidFill>
            <a:schemeClr val="accent3">
              <a:lumMod val="50000"/>
            </a:schemeClr>
          </a:solidFill>
        </a:ln>
      </dgm:spPr>
    </dgm:pt>
  </dgm:ptLst>
  <dgm:cxnLst>
    <dgm:cxn modelId="{16B895AE-D632-4B9B-BA39-2AF41C9DBC98}" type="presOf" srcId="{029177AC-6281-4418-9DCD-26B4C7C8D22C}" destId="{5AA67448-894A-4C2A-8709-8E0537DA48C9}" srcOrd="0" destOrd="0" presId="urn:microsoft.com/office/officeart/2008/layout/VerticalCurvedList"/>
    <dgm:cxn modelId="{0007C824-908F-4DC3-BA29-B3770B7D2917}" type="presOf" srcId="{ABF5B526-CE79-48A2-BBE8-CC1241341FA6}" destId="{4B84D75A-84BD-4C34-9EC4-7534318C9A66}" srcOrd="0" destOrd="0" presId="urn:microsoft.com/office/officeart/2008/layout/VerticalCurvedList"/>
    <dgm:cxn modelId="{652C346E-D9F2-43F7-98AA-F9F45788CB5D}" srcId="{3C102486-429D-45F9-8944-250C789A9E72}" destId="{6135F8BB-0CFE-4F85-94F1-79B3474A61A1}" srcOrd="1" destOrd="0" parTransId="{02C2E48E-F5CD-4968-9CB0-38383B141164}" sibTransId="{BA6E1D68-6F53-489A-8DE8-309E6AA22DAB}"/>
    <dgm:cxn modelId="{ECA3DCEE-46C7-45B3-8B89-1288805BDD0C}" type="presOf" srcId="{6135F8BB-0CFE-4F85-94F1-79B3474A61A1}" destId="{C6FE94AB-D4FD-45A8-A497-A4A5EC16941F}" srcOrd="0" destOrd="0" presId="urn:microsoft.com/office/officeart/2008/layout/VerticalCurvedList"/>
    <dgm:cxn modelId="{EE523C84-3AF4-47D1-8E37-76CD21F4FC7F}" srcId="{3C102486-429D-45F9-8944-250C789A9E72}" destId="{029177AC-6281-4418-9DCD-26B4C7C8D22C}" srcOrd="2" destOrd="0" parTransId="{E8A3C352-90AC-45AC-9DF5-BC9CC251DCB5}" sibTransId="{1962FB11-C344-4AAA-8ECC-2C8E0EFC934A}"/>
    <dgm:cxn modelId="{5EE9CAAA-5665-4621-8CFE-57455701B652}" type="presOf" srcId="{D24B8ADF-58CD-4AF7-9BD7-A78C2AB33AAF}" destId="{E8E4EA62-FB90-4982-82F7-AFE1BA9074F5}" srcOrd="0" destOrd="0" presId="urn:microsoft.com/office/officeart/2008/layout/VerticalCurvedList"/>
    <dgm:cxn modelId="{6BD26071-C8AC-465F-B530-B35E479F16FE}" type="presOf" srcId="{3C102486-429D-45F9-8944-250C789A9E72}" destId="{17527378-3EF6-4BFF-8680-660612A31FDF}" srcOrd="0" destOrd="0" presId="urn:microsoft.com/office/officeart/2008/layout/VerticalCurvedList"/>
    <dgm:cxn modelId="{E6F7E463-9FCF-4615-9482-6184343DCF20}" srcId="{3C102486-429D-45F9-8944-250C789A9E72}" destId="{D24B8ADF-58CD-4AF7-9BD7-A78C2AB33AAF}" srcOrd="0" destOrd="0" parTransId="{C9F38E32-E7F0-44D6-902C-C6850F353AC0}" sibTransId="{ABF5B526-CE79-48A2-BBE8-CC1241341FA6}"/>
    <dgm:cxn modelId="{E3295F8A-B342-421A-A7BF-DA291EE0E915}" type="presParOf" srcId="{17527378-3EF6-4BFF-8680-660612A31FDF}" destId="{B9D444D5-1566-4937-ADD8-8FC62B9D7C9F}" srcOrd="0" destOrd="0" presId="urn:microsoft.com/office/officeart/2008/layout/VerticalCurvedList"/>
    <dgm:cxn modelId="{8613BADD-BA37-44D7-AD64-A7E80FF148CA}" type="presParOf" srcId="{B9D444D5-1566-4937-ADD8-8FC62B9D7C9F}" destId="{D57F3336-A76D-4A0E-A1C8-7BB88245349C}" srcOrd="0" destOrd="0" presId="urn:microsoft.com/office/officeart/2008/layout/VerticalCurvedList"/>
    <dgm:cxn modelId="{7A1D79C9-8229-4470-A999-B3DBEA5ED8FF}" type="presParOf" srcId="{D57F3336-A76D-4A0E-A1C8-7BB88245349C}" destId="{76941B21-83D5-4738-A151-B1786DF008DE}" srcOrd="0" destOrd="0" presId="urn:microsoft.com/office/officeart/2008/layout/VerticalCurvedList"/>
    <dgm:cxn modelId="{C1B64882-BED4-46DD-AC1D-6A0D70388593}" type="presParOf" srcId="{D57F3336-A76D-4A0E-A1C8-7BB88245349C}" destId="{4B84D75A-84BD-4C34-9EC4-7534318C9A66}" srcOrd="1" destOrd="0" presId="urn:microsoft.com/office/officeart/2008/layout/VerticalCurvedList"/>
    <dgm:cxn modelId="{A580C55F-0218-4D09-A32F-D485DF7464AA}" type="presParOf" srcId="{D57F3336-A76D-4A0E-A1C8-7BB88245349C}" destId="{705F5A7D-E649-4231-95E2-5BEA9B1CE01D}" srcOrd="2" destOrd="0" presId="urn:microsoft.com/office/officeart/2008/layout/VerticalCurvedList"/>
    <dgm:cxn modelId="{DAEA44F5-B83B-4087-ACBB-58003C387C7B}" type="presParOf" srcId="{D57F3336-A76D-4A0E-A1C8-7BB88245349C}" destId="{9C4FDD0F-546D-4373-B0DB-C24B7DDEBB64}" srcOrd="3" destOrd="0" presId="urn:microsoft.com/office/officeart/2008/layout/VerticalCurvedList"/>
    <dgm:cxn modelId="{9B616B78-375E-4CC8-B959-53EEEF6D8D9C}" type="presParOf" srcId="{B9D444D5-1566-4937-ADD8-8FC62B9D7C9F}" destId="{E8E4EA62-FB90-4982-82F7-AFE1BA9074F5}" srcOrd="1" destOrd="0" presId="urn:microsoft.com/office/officeart/2008/layout/VerticalCurvedList"/>
    <dgm:cxn modelId="{3C5391AF-9FB2-4298-AA29-1785BA81F475}" type="presParOf" srcId="{B9D444D5-1566-4937-ADD8-8FC62B9D7C9F}" destId="{506736EA-186A-43C1-84AB-70634A2E3581}" srcOrd="2" destOrd="0" presId="urn:microsoft.com/office/officeart/2008/layout/VerticalCurvedList"/>
    <dgm:cxn modelId="{66EF6400-0534-4018-AD5A-7AE5BE254968}" type="presParOf" srcId="{506736EA-186A-43C1-84AB-70634A2E3581}" destId="{846FAA01-585E-43BC-8462-76725C7EFAE2}" srcOrd="0" destOrd="0" presId="urn:microsoft.com/office/officeart/2008/layout/VerticalCurvedList"/>
    <dgm:cxn modelId="{BB4157D2-FFF2-4C42-93FA-A526627C1858}" type="presParOf" srcId="{B9D444D5-1566-4937-ADD8-8FC62B9D7C9F}" destId="{C6FE94AB-D4FD-45A8-A497-A4A5EC16941F}" srcOrd="3" destOrd="0" presId="urn:microsoft.com/office/officeart/2008/layout/VerticalCurvedList"/>
    <dgm:cxn modelId="{4169820B-0C2C-433F-9161-F5D9A50210BA}" type="presParOf" srcId="{B9D444D5-1566-4937-ADD8-8FC62B9D7C9F}" destId="{86EEE8FF-C598-436A-AB3F-C426574E68E0}" srcOrd="4" destOrd="0" presId="urn:microsoft.com/office/officeart/2008/layout/VerticalCurvedList"/>
    <dgm:cxn modelId="{E07F07DE-3DE6-4BF5-ACCE-F0B70FE47313}" type="presParOf" srcId="{86EEE8FF-C598-436A-AB3F-C426574E68E0}" destId="{BD4F9223-B7CD-486D-8B28-CF2E43E9934F}" srcOrd="0" destOrd="0" presId="urn:microsoft.com/office/officeart/2008/layout/VerticalCurvedList"/>
    <dgm:cxn modelId="{40576E75-2115-4CD9-8912-936AA9E8F32D}" type="presParOf" srcId="{B9D444D5-1566-4937-ADD8-8FC62B9D7C9F}" destId="{5AA67448-894A-4C2A-8709-8E0537DA48C9}" srcOrd="5" destOrd="0" presId="urn:microsoft.com/office/officeart/2008/layout/VerticalCurvedList"/>
    <dgm:cxn modelId="{F3B34D0E-5C5E-4343-A4CB-9B9C06C940D5}" type="presParOf" srcId="{B9D444D5-1566-4937-ADD8-8FC62B9D7C9F}" destId="{1006CDBD-CAF4-4DD8-937C-D4BA5017A767}" srcOrd="6" destOrd="0" presId="urn:microsoft.com/office/officeart/2008/layout/VerticalCurvedList"/>
    <dgm:cxn modelId="{A30BF3EF-4D35-4663-95B3-87381228B9A2}" type="presParOf" srcId="{1006CDBD-CAF4-4DD8-937C-D4BA5017A767}" destId="{39EA80CF-1786-4802-8E5F-8186944FBA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8B851-42C4-4E89-AAB4-ECF22F28A91A}" type="doc">
      <dgm:prSet loTypeId="urn:microsoft.com/office/officeart/2005/8/layout/vList5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8B3AB7F7-87FF-4594-8B02-D0F44495DB5B}">
      <dgm:prSet phldrT="[Testo]" custT="1"/>
      <dgm:spPr>
        <a:gradFill rotWithShape="0">
          <a:gsLst>
            <a:gs pos="0">
              <a:schemeClr val="accent5">
                <a:lumMod val="25000"/>
              </a:schemeClr>
            </a:gs>
            <a:gs pos="80000">
              <a:schemeClr val="accent5">
                <a:lumMod val="50000"/>
              </a:schemeClr>
            </a:gs>
            <a:gs pos="100000">
              <a:schemeClr val="accent5">
                <a:lumMod val="75000"/>
              </a:schemeClr>
            </a:gs>
          </a:gsLst>
        </a:gradFill>
      </dgm:spPr>
      <dgm:t>
        <a:bodyPr/>
        <a:lstStyle/>
        <a:p>
          <a:r>
            <a: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8BB546-3E2D-4615-887E-8E4B26D21D19}" type="par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4C545D16-84B8-4242-9BD3-E735487B568C}" type="sib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36B4F2C7-2FE8-4BCB-8907-924FBE9B72CF}">
      <dgm:prSet phldrT="[Testo]" custT="1"/>
      <dgm:spPr>
        <a:solidFill>
          <a:schemeClr val="accent3">
            <a:lumMod val="85000"/>
            <a:alpha val="90000"/>
          </a:schemeClr>
        </a:solidFill>
        <a:ln>
          <a:solidFill>
            <a:schemeClr val="accent3">
              <a:lumMod val="65000"/>
              <a:alpha val="90000"/>
            </a:schemeClr>
          </a:solidFill>
        </a:ln>
      </dgm:spPr>
      <dgm:t>
        <a:bodyPr/>
        <a:lstStyle/>
        <a:p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Estrazione Commesse Lavorate (job)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5038C92-9D0E-4B38-BE91-8E8A2938F080}" type="par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96E9BD21-F839-41F7-8992-69476D70FD39}" type="sib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4E7E9787-1DA5-435B-AA8C-6FD3A7944050}">
      <dgm:prSet phldrT="[Testo]" custT="1"/>
      <dgm:spPr>
        <a:gradFill rotWithShape="0">
          <a:gsLst>
            <a:gs pos="0">
              <a:srgbClr val="CC6600"/>
            </a:gs>
            <a:gs pos="80000">
              <a:srgbClr val="F3D091"/>
            </a:gs>
            <a:gs pos="100000">
              <a:srgbClr val="CC6600"/>
            </a:gs>
          </a:gsLst>
        </a:gradFill>
      </dgm:spPr>
      <dgm:t>
        <a:bodyPr/>
        <a:lstStyle/>
        <a:p>
          <a:r>
            <a: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</a:t>
          </a:r>
          <a:endParaRPr lang="it-IT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DFC6BF-FE5A-40A8-A90D-6E52C15B67B6}" type="par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E85EE45D-31FC-4433-AC31-B0C22FDA37C6}" type="sib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6CE250CB-BB6B-44E5-A128-385E86EC65B5}">
      <dgm:prSet phldrT="[Testo]" custT="1"/>
      <dgm:spPr>
        <a:solidFill>
          <a:srgbClr val="0C788E">
            <a:alpha val="10000"/>
          </a:srgbClr>
        </a:solidFill>
        <a:ln>
          <a:solidFill>
            <a:schemeClr val="accent5">
              <a:lumMod val="50000"/>
              <a:alpha val="90000"/>
            </a:schemeClr>
          </a:solidFill>
        </a:ln>
      </dgm:spPr>
      <dgm:t>
        <a:bodyPr/>
        <a:lstStyle/>
        <a:p>
          <a:r>
            <a:rPr lang="it-IT" sz="18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Ddt</a:t>
          </a:r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(</a:t>
          </a:r>
          <a:r>
            <a:rPr lang="it-IT" sz="18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sd</a:t>
          </a:r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EE9E035-C62B-491D-BAB6-54BCF5CCF46B}" type="par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9B42E4C0-4F29-446D-BF9A-5DC0AF953E0C}" type="sib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E6305B62-8FD9-42BF-9AAA-40E7B3139FFD}">
      <dgm:prSet phldrT="[Testo]" custT="1"/>
      <dgm:spPr>
        <a:gradFill rotWithShape="0">
          <a:gsLst>
            <a:gs pos="0">
              <a:schemeClr val="bg2">
                <a:lumMod val="50000"/>
              </a:schemeClr>
            </a:gs>
            <a:gs pos="63000">
              <a:schemeClr val="accent3">
                <a:lumMod val="7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</a:gradFill>
      </dgm:spPr>
      <dgm:t>
        <a:bodyPr/>
        <a:lstStyle/>
        <a:p>
          <a:r>
            <a: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4C7A44-4877-47C2-BE0A-6D8EF2A1E27C}" type="par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295ACB40-8B8E-42BB-8B42-247501FB74F1}" type="sib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5CB3ADFB-CB94-45B5-887F-7D61DA80D1A9}">
      <dgm:prSet phldrT="[Testo]" custT="1"/>
      <dgm:spPr>
        <a:solidFill>
          <a:srgbClr val="FBEFD9">
            <a:alpha val="90000"/>
          </a:srgbClr>
        </a:soli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Movimenti Magazzino (</a:t>
          </a:r>
          <a:r>
            <a:rPr lang="it-IT" sz="18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ie</a:t>
          </a:r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5AEF9159-6B47-45EB-9CF1-7AB7A09B6B9D}" type="par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7C437FDB-0D97-414F-9982-33A7E41F828C}" type="sib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24CD4806-413B-4B46-8678-E87EACA9473B}">
      <dgm:prSet phldrT="[Testo]" custT="1"/>
      <dgm:spPr>
        <a:gradFill rotWithShape="0">
          <a:gsLst>
            <a:gs pos="0">
              <a:schemeClr val="bg2">
                <a:lumMod val="60000"/>
                <a:lumOff val="40000"/>
              </a:schemeClr>
            </a:gs>
            <a:gs pos="63000">
              <a:schemeClr val="accent3">
                <a:lumMod val="85000"/>
              </a:schemeClr>
            </a:gs>
            <a:gs pos="100000">
              <a:schemeClr val="accent3">
                <a:lumMod val="95000"/>
              </a:schemeClr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42</a:t>
          </a:r>
          <a:endParaRPr lang="it-IT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815671F1-ED2C-46E8-849A-65A8626F2961}" type="parTrans" cxnId="{4ECD3780-A6C4-4C1A-95AA-475DBEEEE760}">
      <dgm:prSet/>
      <dgm:spPr/>
      <dgm:t>
        <a:bodyPr/>
        <a:lstStyle/>
        <a:p>
          <a:endParaRPr lang="it-IT"/>
        </a:p>
      </dgm:t>
    </dgm:pt>
    <dgm:pt modelId="{6987E0BA-8400-426A-BE25-51D501C04F67}" type="sibTrans" cxnId="{4ECD3780-A6C4-4C1A-95AA-475DBEEEE760}">
      <dgm:prSet/>
      <dgm:spPr/>
      <dgm:t>
        <a:bodyPr/>
        <a:lstStyle/>
        <a:p>
          <a:endParaRPr lang="it-IT"/>
        </a:p>
      </dgm:t>
    </dgm:pt>
    <dgm:pt modelId="{307BF3A1-F2F5-4556-879C-854D4ADC69D4}">
      <dgm:prSet phldrT="[Testo]" custT="1"/>
      <dgm:spPr>
        <a:solidFill>
          <a:schemeClr val="accent5">
            <a:alpha val="90000"/>
          </a:schemeClr>
        </a:soli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Doc. Di Acquisto (</a:t>
          </a:r>
          <a:r>
            <a:rPr lang="it-IT" sz="18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pd</a:t>
          </a:r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2B6FF65B-AC8C-4155-B875-D8B145E38EDD}" type="parTrans" cxnId="{C0852A73-E642-4339-84FE-ADA2B5F3BAC4}">
      <dgm:prSet/>
      <dgm:spPr/>
      <dgm:t>
        <a:bodyPr/>
        <a:lstStyle/>
        <a:p>
          <a:endParaRPr lang="it-IT"/>
        </a:p>
      </dgm:t>
    </dgm:pt>
    <dgm:pt modelId="{EC63CBB0-AFB2-4D8D-A06E-81AEFC14B176}" type="sibTrans" cxnId="{C0852A73-E642-4339-84FE-ADA2B5F3BAC4}">
      <dgm:prSet/>
      <dgm:spPr/>
      <dgm:t>
        <a:bodyPr/>
        <a:lstStyle/>
        <a:p>
          <a:endParaRPr lang="it-IT"/>
        </a:p>
      </dgm:t>
    </dgm:pt>
    <dgm:pt modelId="{4375CEAF-A48C-4EBD-9EBD-C6EC6FEBD8C1}">
      <dgm:prSet phldrT="[Testo]" custT="1"/>
      <dgm:spPr>
        <a:gradFill rotWithShape="0">
          <a:gsLst>
            <a:gs pos="0">
              <a:srgbClr val="C00000"/>
            </a:gs>
            <a:gs pos="63000">
              <a:srgbClr val="800000"/>
            </a:gs>
            <a:gs pos="100000">
              <a:srgbClr val="FBEFD9"/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8</a:t>
          </a:r>
        </a:p>
      </dgm:t>
    </dgm:pt>
    <dgm:pt modelId="{5090BE0B-D25A-4CA6-A093-88B512AB93F7}" type="parTrans" cxnId="{AA663B7E-1775-4DD0-A384-2FF66B2B1D41}">
      <dgm:prSet/>
      <dgm:spPr/>
      <dgm:t>
        <a:bodyPr/>
        <a:lstStyle/>
        <a:p>
          <a:endParaRPr lang="it-IT"/>
        </a:p>
      </dgm:t>
    </dgm:pt>
    <dgm:pt modelId="{07D6F620-9AB9-40F3-8A5A-848BA7097BF3}" type="sibTrans" cxnId="{AA663B7E-1775-4DD0-A384-2FF66B2B1D41}">
      <dgm:prSet/>
      <dgm:spPr/>
      <dgm:t>
        <a:bodyPr/>
        <a:lstStyle/>
        <a:p>
          <a:endParaRPr lang="it-IT"/>
        </a:p>
      </dgm:t>
    </dgm:pt>
    <dgm:pt modelId="{2DA1C80F-3FB1-42B2-A13D-4C293FEF6FB0}">
      <dgm:prSet phldrT="[Testo]" custT="1"/>
      <dgm:spPr>
        <a:solidFill>
          <a:schemeClr val="accent3">
            <a:lumMod val="95000"/>
            <a:alpha val="90000"/>
          </a:schemeClr>
        </a:soli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Ordini Fornitori (</a:t>
          </a:r>
          <a:r>
            <a:rPr lang="it-IT" sz="18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po</a:t>
          </a:r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45344E6A-C5F3-49C5-9562-5775D3ACFC5A}" type="parTrans" cxnId="{33A26629-078A-4F86-9158-45AA24FE0ADF}">
      <dgm:prSet/>
      <dgm:spPr/>
      <dgm:t>
        <a:bodyPr/>
        <a:lstStyle/>
        <a:p>
          <a:endParaRPr lang="it-IT"/>
        </a:p>
      </dgm:t>
    </dgm:pt>
    <dgm:pt modelId="{0702B40D-E884-4188-A271-68FB19C56205}" type="sibTrans" cxnId="{33A26629-078A-4F86-9158-45AA24FE0ADF}">
      <dgm:prSet/>
      <dgm:spPr/>
      <dgm:t>
        <a:bodyPr/>
        <a:lstStyle/>
        <a:p>
          <a:endParaRPr lang="it-IT"/>
        </a:p>
      </dgm:t>
    </dgm:pt>
    <dgm:pt modelId="{46D12AF8-0EC5-47CE-A4C2-A5F230E7D7DD}">
      <dgm:prSet phldrT="[Testo]" custT="1"/>
      <dgm:spPr>
        <a:gradFill rotWithShape="0">
          <a:gsLst>
            <a:gs pos="0">
              <a:schemeClr val="accent5">
                <a:lumMod val="90000"/>
              </a:schemeClr>
            </a:gs>
            <a:gs pos="63000">
              <a:schemeClr val="accent5">
                <a:lumMod val="75000"/>
              </a:schemeClr>
            </a:gs>
            <a:gs pos="100000">
              <a:srgbClr val="006666"/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11</a:t>
          </a:r>
        </a:p>
      </dgm:t>
    </dgm:pt>
    <dgm:pt modelId="{6C7F7E11-8F51-4F5B-ADA5-F9D3FACFE924}" type="parTrans" cxnId="{99798C1A-5AD4-469C-82D9-98EB3F6E484D}">
      <dgm:prSet/>
      <dgm:spPr/>
      <dgm:t>
        <a:bodyPr/>
        <a:lstStyle/>
        <a:p>
          <a:endParaRPr lang="it-IT"/>
        </a:p>
      </dgm:t>
    </dgm:pt>
    <dgm:pt modelId="{7ABB52AA-12F3-4249-86EB-F6188950D3DB}" type="sibTrans" cxnId="{99798C1A-5AD4-469C-82D9-98EB3F6E484D}">
      <dgm:prSet/>
      <dgm:spPr/>
      <dgm:t>
        <a:bodyPr/>
        <a:lstStyle/>
        <a:p>
          <a:endParaRPr lang="it-IT"/>
        </a:p>
      </dgm:t>
    </dgm:pt>
    <dgm:pt modelId="{627A2E31-50A2-459E-A1AF-27A77AE4228C}">
      <dgm:prSet phldrT="[Testo]" custT="1"/>
      <dgm:spPr>
        <a:solidFill>
          <a:srgbClr val="F3D091">
            <a:alpha val="90000"/>
          </a:srgbClr>
        </a:soli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Estratto Conto (sa)</a:t>
          </a:r>
          <a:endParaRPr lang="it-IT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2077B27-08F3-4BAB-B2BF-D43B342C1404}" type="parTrans" cxnId="{49E30E91-B644-467D-951C-06E60C02CACD}">
      <dgm:prSet/>
      <dgm:spPr/>
      <dgm:t>
        <a:bodyPr/>
        <a:lstStyle/>
        <a:p>
          <a:endParaRPr lang="it-IT"/>
        </a:p>
      </dgm:t>
    </dgm:pt>
    <dgm:pt modelId="{915B05B7-11A5-4704-A41F-3CD7E633879B}" type="sibTrans" cxnId="{49E30E91-B644-467D-951C-06E60C02CACD}">
      <dgm:prSet/>
      <dgm:spPr/>
      <dgm:t>
        <a:bodyPr/>
        <a:lstStyle/>
        <a:p>
          <a:endParaRPr lang="it-IT"/>
        </a:p>
      </dgm:t>
    </dgm:pt>
    <dgm:pt modelId="{B823EBDC-4A4E-4824-A87F-05B055BDB16B}">
      <dgm:prSet phldrT="[Testo]" custT="1"/>
      <dgm:spPr>
        <a:gradFill rotWithShape="0">
          <a:gsLst>
            <a:gs pos="0">
              <a:srgbClr val="CC6600"/>
            </a:gs>
            <a:gs pos="63000">
              <a:srgbClr val="800000"/>
            </a:gs>
            <a:gs pos="100000">
              <a:srgbClr val="CC6600"/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13</a:t>
          </a:r>
        </a:p>
      </dgm:t>
    </dgm:pt>
    <dgm:pt modelId="{02CB88A2-EB36-46EF-B4F3-F8FFAB15DA2F}" type="parTrans" cxnId="{4A19BA1D-0DF8-4E9E-B033-62900C3A39AC}">
      <dgm:prSet/>
      <dgm:spPr/>
      <dgm:t>
        <a:bodyPr/>
        <a:lstStyle/>
        <a:p>
          <a:endParaRPr lang="it-IT"/>
        </a:p>
      </dgm:t>
    </dgm:pt>
    <dgm:pt modelId="{B48E297F-4D2E-457E-8BC1-BFECB7D8D319}" type="sibTrans" cxnId="{4A19BA1D-0DF8-4E9E-B033-62900C3A39AC}">
      <dgm:prSet/>
      <dgm:spPr/>
      <dgm:t>
        <a:bodyPr/>
        <a:lstStyle/>
        <a:p>
          <a:endParaRPr lang="it-IT"/>
        </a:p>
      </dgm:t>
    </dgm:pt>
    <dgm:pt modelId="{2BDF49A5-08C8-437E-99D3-D69521E9F7FF}">
      <dgm:prSet phldrT="[Testo]" custT="1"/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18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Sal</a:t>
          </a:r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Passivi (sc)</a:t>
          </a:r>
          <a:endParaRPr lang="it-IT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DCE99333-5037-4E6D-B351-15114F049D3C}" type="parTrans" cxnId="{822921C1-9460-4576-A8A1-4E83D1AF3E2F}">
      <dgm:prSet/>
      <dgm:spPr/>
      <dgm:t>
        <a:bodyPr/>
        <a:lstStyle/>
        <a:p>
          <a:endParaRPr lang="it-IT"/>
        </a:p>
      </dgm:t>
    </dgm:pt>
    <dgm:pt modelId="{EEF9AB3C-E148-4BA3-93AB-56F7560D3E5F}" type="sibTrans" cxnId="{822921C1-9460-4576-A8A1-4E83D1AF3E2F}">
      <dgm:prSet/>
      <dgm:spPr/>
      <dgm:t>
        <a:bodyPr/>
        <a:lstStyle/>
        <a:p>
          <a:endParaRPr lang="it-IT"/>
        </a:p>
      </dgm:t>
    </dgm:pt>
    <dgm:pt modelId="{D31A60C0-7097-4C17-90FB-CAD336E97CC4}">
      <dgm:prSet phldrT="[Testo]" custT="1"/>
      <dgm:spPr>
        <a:gradFill rotWithShape="0">
          <a:gsLst>
            <a:gs pos="0">
              <a:srgbClr val="FFCC99"/>
            </a:gs>
            <a:gs pos="63000">
              <a:srgbClr val="FF6600"/>
            </a:gs>
            <a:gs pos="100000">
              <a:srgbClr val="FF9900"/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50</a:t>
          </a:r>
        </a:p>
      </dgm:t>
    </dgm:pt>
    <dgm:pt modelId="{AEF07222-5FA9-4801-81BC-ACD446A24C14}" type="parTrans" cxnId="{C09AC191-FA81-49D7-A97F-957C32219EA3}">
      <dgm:prSet/>
      <dgm:spPr/>
      <dgm:t>
        <a:bodyPr/>
        <a:lstStyle/>
        <a:p>
          <a:endParaRPr lang="it-IT"/>
        </a:p>
      </dgm:t>
    </dgm:pt>
    <dgm:pt modelId="{76DC13C9-1B7F-44A4-977B-8005593070D0}" type="sibTrans" cxnId="{C09AC191-FA81-49D7-A97F-957C32219EA3}">
      <dgm:prSet/>
      <dgm:spPr/>
      <dgm:t>
        <a:bodyPr/>
        <a:lstStyle/>
        <a:p>
          <a:endParaRPr lang="it-IT"/>
        </a:p>
      </dgm:t>
    </dgm:pt>
    <dgm:pt modelId="{E58015CA-4270-48E2-8E1F-C4158779C972}">
      <dgm:prSet phldrT="[Testo]" custT="1"/>
      <dgm:spPr>
        <a:solidFill>
          <a:srgbClr val="FFFFD1">
            <a:alpha val="89804"/>
          </a:srgbClr>
        </a:solidFill>
        <a:ln>
          <a:solidFill>
            <a:srgbClr val="F3D091">
              <a:alpha val="90000"/>
            </a:srgbClr>
          </a:solidFill>
        </a:ln>
      </dgm:spPr>
      <dgm:t>
        <a:bodyPr/>
        <a:lstStyle/>
        <a:p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Rapportini (</a:t>
          </a:r>
          <a:r>
            <a:rPr lang="it-IT" sz="18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wr</a:t>
          </a:r>
          <a:r>
            <a:rPr lang="it-IT" sz="18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46654C11-B478-4C1A-95E6-E0FA41CBD87C}" type="parTrans" cxnId="{87C7FB5C-1971-4B43-AEB9-F06E4DE53BAF}">
      <dgm:prSet/>
      <dgm:spPr/>
      <dgm:t>
        <a:bodyPr/>
        <a:lstStyle/>
        <a:p>
          <a:endParaRPr lang="it-IT"/>
        </a:p>
      </dgm:t>
    </dgm:pt>
    <dgm:pt modelId="{3D7B8BC1-F958-40E3-B66D-9A6454E23845}" type="sibTrans" cxnId="{87C7FB5C-1971-4B43-AEB9-F06E4DE53BAF}">
      <dgm:prSet/>
      <dgm:spPr/>
      <dgm:t>
        <a:bodyPr/>
        <a:lstStyle/>
        <a:p>
          <a:endParaRPr lang="it-IT"/>
        </a:p>
      </dgm:t>
    </dgm:pt>
    <dgm:pt modelId="{29F93404-D356-4811-9BA3-34E90625218D}" type="pres">
      <dgm:prSet presAssocID="{5E28B851-42C4-4E89-AAB4-ECF22F28A9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6CAA72-3CB8-40C6-81AC-2BEE5D5C9B01}" type="pres">
      <dgm:prSet presAssocID="{8B3AB7F7-87FF-4594-8B02-D0F44495DB5B}" presName="linNode" presStyleCnt="0"/>
      <dgm:spPr/>
      <dgm:t>
        <a:bodyPr/>
        <a:lstStyle/>
        <a:p>
          <a:endParaRPr lang="it-IT"/>
        </a:p>
      </dgm:t>
    </dgm:pt>
    <dgm:pt modelId="{8465746A-CCDD-4894-9A76-DC7CB540677D}" type="pres">
      <dgm:prSet presAssocID="{8B3AB7F7-87FF-4594-8B02-D0F44495DB5B}" presName="parentText" presStyleLbl="node1" presStyleIdx="0" presStyleCnt="8" custScaleX="6038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0B252F-F526-46F2-9F95-70E7F938C36D}" type="pres">
      <dgm:prSet presAssocID="{8B3AB7F7-87FF-4594-8B02-D0F44495DB5B}" presName="descendantText" presStyleLbl="alignAccFollowNode1" presStyleIdx="0" presStyleCnt="8" custScaleX="117612" custLinFactNeighborX="-163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83D3BA-2990-4DE5-9CB3-723C0CBEF947}" type="pres">
      <dgm:prSet presAssocID="{4C545D16-84B8-4242-9BD3-E735487B568C}" presName="sp" presStyleCnt="0"/>
      <dgm:spPr/>
      <dgm:t>
        <a:bodyPr/>
        <a:lstStyle/>
        <a:p>
          <a:endParaRPr lang="it-IT"/>
        </a:p>
      </dgm:t>
    </dgm:pt>
    <dgm:pt modelId="{729537AA-376C-4FD8-9E78-276D41E64C6C}" type="pres">
      <dgm:prSet presAssocID="{4E7E9787-1DA5-435B-AA8C-6FD3A7944050}" presName="linNode" presStyleCnt="0"/>
      <dgm:spPr/>
      <dgm:t>
        <a:bodyPr/>
        <a:lstStyle/>
        <a:p>
          <a:endParaRPr lang="it-IT"/>
        </a:p>
      </dgm:t>
    </dgm:pt>
    <dgm:pt modelId="{8CBAFDDF-89DC-49AA-9522-E5113037A23C}" type="pres">
      <dgm:prSet presAssocID="{4E7E9787-1DA5-435B-AA8C-6FD3A7944050}" presName="parentText" presStyleLbl="node1" presStyleIdx="1" presStyleCnt="8" custScaleX="6038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08068-B031-4409-A56A-8FF1C204D98F}" type="pres">
      <dgm:prSet presAssocID="{4E7E9787-1DA5-435B-AA8C-6FD3A7944050}" presName="descendantText" presStyleLbl="alignAccFollowNode1" presStyleIdx="1" presStyleCnt="8" custScaleX="118436" custLinFactNeighborX="-810" custLinFactNeighborY="-37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1F7A33-16DE-43E1-B8F6-86FB31CA50BC}" type="pres">
      <dgm:prSet presAssocID="{E85EE45D-31FC-4433-AC31-B0C22FDA37C6}" presName="sp" presStyleCnt="0"/>
      <dgm:spPr/>
      <dgm:t>
        <a:bodyPr/>
        <a:lstStyle/>
        <a:p>
          <a:endParaRPr lang="it-IT"/>
        </a:p>
      </dgm:t>
    </dgm:pt>
    <dgm:pt modelId="{401F757B-5CA2-4BEA-890A-D0C73B5CA762}" type="pres">
      <dgm:prSet presAssocID="{E6305B62-8FD9-42BF-9AAA-40E7B3139FFD}" presName="linNode" presStyleCnt="0"/>
      <dgm:spPr/>
      <dgm:t>
        <a:bodyPr/>
        <a:lstStyle/>
        <a:p>
          <a:endParaRPr lang="it-IT"/>
        </a:p>
      </dgm:t>
    </dgm:pt>
    <dgm:pt modelId="{327769F9-4508-4E1B-92F2-9FB7B0A0B70A}" type="pres">
      <dgm:prSet presAssocID="{E6305B62-8FD9-42BF-9AAA-40E7B3139FFD}" presName="parentText" presStyleLbl="node1" presStyleIdx="2" presStyleCnt="8" custScaleX="60380" custLinFactNeighborY="-569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8BAEE0-BBED-4967-8AB5-DCF270D5BBF9}" type="pres">
      <dgm:prSet presAssocID="{E6305B62-8FD9-42BF-9AAA-40E7B3139FFD}" presName="descendantText" presStyleLbl="alignAccFollowNode1" presStyleIdx="2" presStyleCnt="8" custScaleX="1174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6B6023-6964-415A-ABE7-E07D8FEAA5DD}" type="pres">
      <dgm:prSet presAssocID="{295ACB40-8B8E-42BB-8B42-247501FB74F1}" presName="sp" presStyleCnt="0"/>
      <dgm:spPr/>
    </dgm:pt>
    <dgm:pt modelId="{4EE8D38C-6D01-482B-BD1A-0AD7A96C14DA}" type="pres">
      <dgm:prSet presAssocID="{24CD4806-413B-4B46-8678-E87EACA9473B}" presName="linNode" presStyleCnt="0"/>
      <dgm:spPr/>
    </dgm:pt>
    <dgm:pt modelId="{48B0F7BD-0FB6-45E5-922B-D90B9BA6014A}" type="pres">
      <dgm:prSet presAssocID="{24CD4806-413B-4B46-8678-E87EACA9473B}" presName="parentText" presStyleLbl="node1" presStyleIdx="3" presStyleCnt="8" custScaleX="6038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98D5EC-BA0C-4A4F-83F3-73F080D113B7}" type="pres">
      <dgm:prSet presAssocID="{24CD4806-413B-4B46-8678-E87EACA9473B}" presName="descendantText" presStyleLbl="alignAccFollowNode1" presStyleIdx="3" presStyleCnt="8" custScaleX="11843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9D3DAF-5154-420D-B4A2-34A04A5170DE}" type="pres">
      <dgm:prSet presAssocID="{6987E0BA-8400-426A-BE25-51D501C04F67}" presName="sp" presStyleCnt="0"/>
      <dgm:spPr/>
    </dgm:pt>
    <dgm:pt modelId="{4E19596D-D322-440B-90BA-9A3E116CA810}" type="pres">
      <dgm:prSet presAssocID="{4375CEAF-A48C-4EBD-9EBD-C6EC6FEBD8C1}" presName="linNode" presStyleCnt="0"/>
      <dgm:spPr/>
    </dgm:pt>
    <dgm:pt modelId="{6F535684-676A-4419-8514-E02D65BDBD86}" type="pres">
      <dgm:prSet presAssocID="{4375CEAF-A48C-4EBD-9EBD-C6EC6FEBD8C1}" presName="parentText" presStyleLbl="node1" presStyleIdx="4" presStyleCnt="8" custScaleX="6038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A4D105-F402-4079-80A7-68418B0B60FB}" type="pres">
      <dgm:prSet presAssocID="{4375CEAF-A48C-4EBD-9EBD-C6EC6FEBD8C1}" presName="descendantText" presStyleLbl="alignAccFollowNode1" presStyleIdx="4" presStyleCnt="8" custScaleX="1188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F68F60D-1B20-47E1-BB71-48A2F592BC7C}" type="pres">
      <dgm:prSet presAssocID="{07D6F620-9AB9-40F3-8A5A-848BA7097BF3}" presName="sp" presStyleCnt="0"/>
      <dgm:spPr/>
    </dgm:pt>
    <dgm:pt modelId="{D56E67C5-B6FA-45BD-96E5-7B8B78F711E6}" type="pres">
      <dgm:prSet presAssocID="{46D12AF8-0EC5-47CE-A4C2-A5F230E7D7DD}" presName="linNode" presStyleCnt="0"/>
      <dgm:spPr/>
    </dgm:pt>
    <dgm:pt modelId="{D23F2AC5-52FB-41BA-B98F-048F0017A3DD}" type="pres">
      <dgm:prSet presAssocID="{46D12AF8-0EC5-47CE-A4C2-A5F230E7D7DD}" presName="parentText" presStyleLbl="node1" presStyleIdx="5" presStyleCnt="8" custScaleX="6038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B76A8FA-4AFA-4FB0-9258-A5FF8795BDFC}" type="pres">
      <dgm:prSet presAssocID="{46D12AF8-0EC5-47CE-A4C2-A5F230E7D7DD}" presName="descendantText" presStyleLbl="alignAccFollowNode1" presStyleIdx="5" presStyleCnt="8" custScaleX="1188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A862BD-23CB-455F-9F73-1CB0CCE1127B}" type="pres">
      <dgm:prSet presAssocID="{7ABB52AA-12F3-4249-86EB-F6188950D3DB}" presName="sp" presStyleCnt="0"/>
      <dgm:spPr/>
    </dgm:pt>
    <dgm:pt modelId="{3F983FDF-CB35-44E4-8B73-EBE619546523}" type="pres">
      <dgm:prSet presAssocID="{B823EBDC-4A4E-4824-A87F-05B055BDB16B}" presName="linNode" presStyleCnt="0"/>
      <dgm:spPr/>
    </dgm:pt>
    <dgm:pt modelId="{428E1441-7758-4727-B418-AE3E015B600D}" type="pres">
      <dgm:prSet presAssocID="{B823EBDC-4A4E-4824-A87F-05B055BDB16B}" presName="parentText" presStyleLbl="node1" presStyleIdx="6" presStyleCnt="8" custScaleX="6038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009D7B0-FB45-4AA1-AFFF-C03BBE719EE9}" type="pres">
      <dgm:prSet presAssocID="{B823EBDC-4A4E-4824-A87F-05B055BDB16B}" presName="descendantText" presStyleLbl="alignAccFollowNode1" presStyleIdx="6" presStyleCnt="8" custScaleX="1189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B9293F-D4EA-4B45-9F42-6E7FD06E1272}" type="pres">
      <dgm:prSet presAssocID="{B48E297F-4D2E-457E-8BC1-BFECB7D8D319}" presName="sp" presStyleCnt="0"/>
      <dgm:spPr/>
    </dgm:pt>
    <dgm:pt modelId="{A6A35612-7A18-4812-815A-1BF969307865}" type="pres">
      <dgm:prSet presAssocID="{D31A60C0-7097-4C17-90FB-CAD336E97CC4}" presName="linNode" presStyleCnt="0"/>
      <dgm:spPr/>
    </dgm:pt>
    <dgm:pt modelId="{EA4AC07D-8356-4AB0-B33C-615C41F68784}" type="pres">
      <dgm:prSet presAssocID="{D31A60C0-7097-4C17-90FB-CAD336E97CC4}" presName="parentText" presStyleLbl="node1" presStyleIdx="7" presStyleCnt="8" custScaleX="6038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8EACAF-6770-4817-B069-EBF6B1CB2A3D}" type="pres">
      <dgm:prSet presAssocID="{D31A60C0-7097-4C17-90FB-CAD336E97CC4}" presName="descendantText" presStyleLbl="alignAccFollowNode1" presStyleIdx="7" presStyleCnt="8" custScaleX="1188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A910CED-711B-438C-A526-54B8FF44DE78}" srcId="{5E28B851-42C4-4E89-AAB4-ECF22F28A91A}" destId="{4E7E9787-1DA5-435B-AA8C-6FD3A7944050}" srcOrd="1" destOrd="0" parTransId="{77DFC6BF-FE5A-40A8-A90D-6E52C15B67B6}" sibTransId="{E85EE45D-31FC-4433-AC31-B0C22FDA37C6}"/>
    <dgm:cxn modelId="{54FB219E-E962-44E0-A603-17552537FB6A}" srcId="{5E28B851-42C4-4E89-AAB4-ECF22F28A91A}" destId="{8B3AB7F7-87FF-4594-8B02-D0F44495DB5B}" srcOrd="0" destOrd="0" parTransId="{9D8BB546-3E2D-4615-887E-8E4B26D21D19}" sibTransId="{4C545D16-84B8-4242-9BD3-E735487B568C}"/>
    <dgm:cxn modelId="{39EC529C-F7D3-4CA9-9093-1342C8196D79}" type="presOf" srcId="{2DA1C80F-3FB1-42B2-A13D-4C293FEF6FB0}" destId="{94A4D105-F402-4079-80A7-68418B0B60FB}" srcOrd="0" destOrd="0" presId="urn:microsoft.com/office/officeart/2005/8/layout/vList5"/>
    <dgm:cxn modelId="{47BEC86C-4EBA-4F56-8A4E-A8AE6F5EEA9D}" type="presOf" srcId="{2BDF49A5-08C8-437E-99D3-D69521E9F7FF}" destId="{F009D7B0-FB45-4AA1-AFFF-C03BBE719EE9}" srcOrd="0" destOrd="0" presId="urn:microsoft.com/office/officeart/2005/8/layout/vList5"/>
    <dgm:cxn modelId="{A59FC83D-0FE6-4AC8-887D-432F130EE632}" type="presOf" srcId="{5E28B851-42C4-4E89-AAB4-ECF22F28A91A}" destId="{29F93404-D356-4811-9BA3-34E90625218D}" srcOrd="0" destOrd="0" presId="urn:microsoft.com/office/officeart/2005/8/layout/vList5"/>
    <dgm:cxn modelId="{4A19BA1D-0DF8-4E9E-B033-62900C3A39AC}" srcId="{5E28B851-42C4-4E89-AAB4-ECF22F28A91A}" destId="{B823EBDC-4A4E-4824-A87F-05B055BDB16B}" srcOrd="6" destOrd="0" parTransId="{02CB88A2-EB36-46EF-B4F3-F8FFAB15DA2F}" sibTransId="{B48E297F-4D2E-457E-8BC1-BFECB7D8D319}"/>
    <dgm:cxn modelId="{788347DD-E414-4B29-89F6-E101640C84B2}" type="presOf" srcId="{E58015CA-4270-48E2-8E1F-C4158779C972}" destId="{348EACAF-6770-4817-B069-EBF6B1CB2A3D}" srcOrd="0" destOrd="0" presId="urn:microsoft.com/office/officeart/2005/8/layout/vList5"/>
    <dgm:cxn modelId="{60DA6CF9-2AEF-4A1B-B1BF-2AB66CB49D1F}" type="presOf" srcId="{D31A60C0-7097-4C17-90FB-CAD336E97CC4}" destId="{EA4AC07D-8356-4AB0-B33C-615C41F68784}" srcOrd="0" destOrd="0" presId="urn:microsoft.com/office/officeart/2005/8/layout/vList5"/>
    <dgm:cxn modelId="{33A26629-078A-4F86-9158-45AA24FE0ADF}" srcId="{4375CEAF-A48C-4EBD-9EBD-C6EC6FEBD8C1}" destId="{2DA1C80F-3FB1-42B2-A13D-4C293FEF6FB0}" srcOrd="0" destOrd="0" parTransId="{45344E6A-C5F3-49C5-9562-5775D3ACFC5A}" sibTransId="{0702B40D-E884-4188-A271-68FB19C56205}"/>
    <dgm:cxn modelId="{C0852A73-E642-4339-84FE-ADA2B5F3BAC4}" srcId="{24CD4806-413B-4B46-8678-E87EACA9473B}" destId="{307BF3A1-F2F5-4556-879C-854D4ADC69D4}" srcOrd="0" destOrd="0" parTransId="{2B6FF65B-AC8C-4155-B875-D8B145E38EDD}" sibTransId="{EC63CBB0-AFB2-4D8D-A06E-81AEFC14B176}"/>
    <dgm:cxn modelId="{A49CFFFB-7539-41FF-B7E2-A1617D8B188D}" type="presOf" srcId="{36B4F2C7-2FE8-4BCB-8907-924FBE9B72CF}" destId="{580B252F-F526-46F2-9F95-70E7F938C36D}" srcOrd="0" destOrd="0" presId="urn:microsoft.com/office/officeart/2005/8/layout/vList5"/>
    <dgm:cxn modelId="{02BFB521-E188-4318-BEFF-2F1F81CC7550}" type="presOf" srcId="{E6305B62-8FD9-42BF-9AAA-40E7B3139FFD}" destId="{327769F9-4508-4E1B-92F2-9FB7B0A0B70A}" srcOrd="0" destOrd="0" presId="urn:microsoft.com/office/officeart/2005/8/layout/vList5"/>
    <dgm:cxn modelId="{A529C9E9-5758-4AEA-A613-38F031544AFB}" type="presOf" srcId="{8B3AB7F7-87FF-4594-8B02-D0F44495DB5B}" destId="{8465746A-CCDD-4894-9A76-DC7CB540677D}" srcOrd="0" destOrd="0" presId="urn:microsoft.com/office/officeart/2005/8/layout/vList5"/>
    <dgm:cxn modelId="{2BE7024E-6E79-42DC-B324-F9AFD64E3690}" type="presOf" srcId="{B823EBDC-4A4E-4824-A87F-05B055BDB16B}" destId="{428E1441-7758-4727-B418-AE3E015B600D}" srcOrd="0" destOrd="0" presId="urn:microsoft.com/office/officeart/2005/8/layout/vList5"/>
    <dgm:cxn modelId="{2B33D993-38DB-444D-9ABA-FFF6BD7495FA}" srcId="{4E7E9787-1DA5-435B-AA8C-6FD3A7944050}" destId="{6CE250CB-BB6B-44E5-A128-385E86EC65B5}" srcOrd="0" destOrd="0" parTransId="{AEE9E035-C62B-491D-BAB6-54BCF5CCF46B}" sibTransId="{9B42E4C0-4F29-446D-BF9A-5DC0AF953E0C}"/>
    <dgm:cxn modelId="{49E30E91-B644-467D-951C-06E60C02CACD}" srcId="{46D12AF8-0EC5-47CE-A4C2-A5F230E7D7DD}" destId="{627A2E31-50A2-459E-A1AF-27A77AE4228C}" srcOrd="0" destOrd="0" parTransId="{B2077B27-08F3-4BAB-B2BF-D43B342C1404}" sibTransId="{915B05B7-11A5-4704-A41F-3CD7E633879B}"/>
    <dgm:cxn modelId="{9AA842B6-752F-4FC2-8D86-5F5FE925920A}" type="presOf" srcId="{627A2E31-50A2-459E-A1AF-27A77AE4228C}" destId="{5B76A8FA-4AFA-4FB0-9258-A5FF8795BDFC}" srcOrd="0" destOrd="0" presId="urn:microsoft.com/office/officeart/2005/8/layout/vList5"/>
    <dgm:cxn modelId="{9D655D7A-A119-41A7-9B24-65AA32CE44C4}" type="presOf" srcId="{307BF3A1-F2F5-4556-879C-854D4ADC69D4}" destId="{0898D5EC-BA0C-4A4F-83F3-73F080D113B7}" srcOrd="0" destOrd="0" presId="urn:microsoft.com/office/officeart/2005/8/layout/vList5"/>
    <dgm:cxn modelId="{7605564F-7D17-472F-BC27-14D152105863}" type="presOf" srcId="{4375CEAF-A48C-4EBD-9EBD-C6EC6FEBD8C1}" destId="{6F535684-676A-4419-8514-E02D65BDBD86}" srcOrd="0" destOrd="0" presId="urn:microsoft.com/office/officeart/2005/8/layout/vList5"/>
    <dgm:cxn modelId="{9379CD26-73B2-4772-8F3A-51440C31479F}" type="presOf" srcId="{4E7E9787-1DA5-435B-AA8C-6FD3A7944050}" destId="{8CBAFDDF-89DC-49AA-9522-E5113037A23C}" srcOrd="0" destOrd="0" presId="urn:microsoft.com/office/officeart/2005/8/layout/vList5"/>
    <dgm:cxn modelId="{7972C6CA-474B-420C-8205-50D7B590AB93}" type="presOf" srcId="{5CB3ADFB-CB94-45B5-887F-7D61DA80D1A9}" destId="{6F8BAEE0-BBED-4967-8AB5-DCF270D5BBF9}" srcOrd="0" destOrd="0" presId="urn:microsoft.com/office/officeart/2005/8/layout/vList5"/>
    <dgm:cxn modelId="{822921C1-9460-4576-A8A1-4E83D1AF3E2F}" srcId="{B823EBDC-4A4E-4824-A87F-05B055BDB16B}" destId="{2BDF49A5-08C8-437E-99D3-D69521E9F7FF}" srcOrd="0" destOrd="0" parTransId="{DCE99333-5037-4E6D-B351-15114F049D3C}" sibTransId="{EEF9AB3C-E148-4BA3-93AB-56F7560D3E5F}"/>
    <dgm:cxn modelId="{663DC712-D55C-45DF-9454-A44116C66035}" type="presOf" srcId="{46D12AF8-0EC5-47CE-A4C2-A5F230E7D7DD}" destId="{D23F2AC5-52FB-41BA-B98F-048F0017A3DD}" srcOrd="0" destOrd="0" presId="urn:microsoft.com/office/officeart/2005/8/layout/vList5"/>
    <dgm:cxn modelId="{AA663B7E-1775-4DD0-A384-2FF66B2B1D41}" srcId="{5E28B851-42C4-4E89-AAB4-ECF22F28A91A}" destId="{4375CEAF-A48C-4EBD-9EBD-C6EC6FEBD8C1}" srcOrd="4" destOrd="0" parTransId="{5090BE0B-D25A-4CA6-A093-88B512AB93F7}" sibTransId="{07D6F620-9AB9-40F3-8A5A-848BA7097BF3}"/>
    <dgm:cxn modelId="{9E0EF2CC-52C3-4ACD-A151-DD5CD7A968FE}" srcId="{5E28B851-42C4-4E89-AAB4-ECF22F28A91A}" destId="{E6305B62-8FD9-42BF-9AAA-40E7B3139FFD}" srcOrd="2" destOrd="0" parTransId="{774C7A44-4877-47C2-BE0A-6D8EF2A1E27C}" sibTransId="{295ACB40-8B8E-42BB-8B42-247501FB74F1}"/>
    <dgm:cxn modelId="{4ECD3780-A6C4-4C1A-95AA-475DBEEEE760}" srcId="{5E28B851-42C4-4E89-AAB4-ECF22F28A91A}" destId="{24CD4806-413B-4B46-8678-E87EACA9473B}" srcOrd="3" destOrd="0" parTransId="{815671F1-ED2C-46E8-849A-65A8626F2961}" sibTransId="{6987E0BA-8400-426A-BE25-51D501C04F67}"/>
    <dgm:cxn modelId="{33D6F14E-6B3E-45E0-94E6-199583FC15E2}" type="presOf" srcId="{6CE250CB-BB6B-44E5-A128-385E86EC65B5}" destId="{98908068-B031-4409-A56A-8FF1C204D98F}" srcOrd="0" destOrd="0" presId="urn:microsoft.com/office/officeart/2005/8/layout/vList5"/>
    <dgm:cxn modelId="{99798C1A-5AD4-469C-82D9-98EB3F6E484D}" srcId="{5E28B851-42C4-4E89-AAB4-ECF22F28A91A}" destId="{46D12AF8-0EC5-47CE-A4C2-A5F230E7D7DD}" srcOrd="5" destOrd="0" parTransId="{6C7F7E11-8F51-4F5B-ADA5-F9D3FACFE924}" sibTransId="{7ABB52AA-12F3-4249-86EB-F6188950D3DB}"/>
    <dgm:cxn modelId="{FEF61093-5FD1-4811-9D7C-7D85C221A94A}" srcId="{E6305B62-8FD9-42BF-9AAA-40E7B3139FFD}" destId="{5CB3ADFB-CB94-45B5-887F-7D61DA80D1A9}" srcOrd="0" destOrd="0" parTransId="{5AEF9159-6B47-45EB-9CF1-7AB7A09B6B9D}" sibTransId="{7C437FDB-0D97-414F-9982-33A7E41F828C}"/>
    <dgm:cxn modelId="{C09AC191-FA81-49D7-A97F-957C32219EA3}" srcId="{5E28B851-42C4-4E89-AAB4-ECF22F28A91A}" destId="{D31A60C0-7097-4C17-90FB-CAD336E97CC4}" srcOrd="7" destOrd="0" parTransId="{AEF07222-5FA9-4801-81BC-ACD446A24C14}" sibTransId="{76DC13C9-1B7F-44A4-977B-8005593070D0}"/>
    <dgm:cxn modelId="{87C7FB5C-1971-4B43-AEB9-F06E4DE53BAF}" srcId="{D31A60C0-7097-4C17-90FB-CAD336E97CC4}" destId="{E58015CA-4270-48E2-8E1F-C4158779C972}" srcOrd="0" destOrd="0" parTransId="{46654C11-B478-4C1A-95E6-E0FA41CBD87C}" sibTransId="{3D7B8BC1-F958-40E3-B66D-9A6454E23845}"/>
    <dgm:cxn modelId="{2F3F1833-599E-45B7-AC65-DB1916AF4E86}" srcId="{8B3AB7F7-87FF-4594-8B02-D0F44495DB5B}" destId="{36B4F2C7-2FE8-4BCB-8907-924FBE9B72CF}" srcOrd="0" destOrd="0" parTransId="{95038C92-9D0E-4B38-BE91-8E8A2938F080}" sibTransId="{96E9BD21-F839-41F7-8992-69476D70FD39}"/>
    <dgm:cxn modelId="{0F4C4ACA-AE6A-4F4D-8F8A-35AABA4D44D6}" type="presOf" srcId="{24CD4806-413B-4B46-8678-E87EACA9473B}" destId="{48B0F7BD-0FB6-45E5-922B-D90B9BA6014A}" srcOrd="0" destOrd="0" presId="urn:microsoft.com/office/officeart/2005/8/layout/vList5"/>
    <dgm:cxn modelId="{F018AE2C-15B3-44B0-8DEC-49FB53769573}" type="presParOf" srcId="{29F93404-D356-4811-9BA3-34E90625218D}" destId="{096CAA72-3CB8-40C6-81AC-2BEE5D5C9B01}" srcOrd="0" destOrd="0" presId="urn:microsoft.com/office/officeart/2005/8/layout/vList5"/>
    <dgm:cxn modelId="{977DA93B-0A83-436E-B379-BFB58D2E1B90}" type="presParOf" srcId="{096CAA72-3CB8-40C6-81AC-2BEE5D5C9B01}" destId="{8465746A-CCDD-4894-9A76-DC7CB540677D}" srcOrd="0" destOrd="0" presId="urn:microsoft.com/office/officeart/2005/8/layout/vList5"/>
    <dgm:cxn modelId="{9BC5E164-2DE6-4696-B1C8-78FC8CB1BA09}" type="presParOf" srcId="{096CAA72-3CB8-40C6-81AC-2BEE5D5C9B01}" destId="{580B252F-F526-46F2-9F95-70E7F938C36D}" srcOrd="1" destOrd="0" presId="urn:microsoft.com/office/officeart/2005/8/layout/vList5"/>
    <dgm:cxn modelId="{B85EC550-EE1E-498A-97C0-B0D8733DFE61}" type="presParOf" srcId="{29F93404-D356-4811-9BA3-34E90625218D}" destId="{8583D3BA-2990-4DE5-9CB3-723C0CBEF947}" srcOrd="1" destOrd="0" presId="urn:microsoft.com/office/officeart/2005/8/layout/vList5"/>
    <dgm:cxn modelId="{CF67E7D3-11C9-4FED-B904-24D454B10097}" type="presParOf" srcId="{29F93404-D356-4811-9BA3-34E90625218D}" destId="{729537AA-376C-4FD8-9E78-276D41E64C6C}" srcOrd="2" destOrd="0" presId="urn:microsoft.com/office/officeart/2005/8/layout/vList5"/>
    <dgm:cxn modelId="{A9C771E6-A266-4298-AD48-CCC0ABF911D6}" type="presParOf" srcId="{729537AA-376C-4FD8-9E78-276D41E64C6C}" destId="{8CBAFDDF-89DC-49AA-9522-E5113037A23C}" srcOrd="0" destOrd="0" presId="urn:microsoft.com/office/officeart/2005/8/layout/vList5"/>
    <dgm:cxn modelId="{AD33AD0C-6DC7-49EE-94BE-BADD778B95B7}" type="presParOf" srcId="{729537AA-376C-4FD8-9E78-276D41E64C6C}" destId="{98908068-B031-4409-A56A-8FF1C204D98F}" srcOrd="1" destOrd="0" presId="urn:microsoft.com/office/officeart/2005/8/layout/vList5"/>
    <dgm:cxn modelId="{5382C3A9-E758-469A-8F20-2D89937B5CC0}" type="presParOf" srcId="{29F93404-D356-4811-9BA3-34E90625218D}" destId="{5D1F7A33-16DE-43E1-B8F6-86FB31CA50BC}" srcOrd="3" destOrd="0" presId="urn:microsoft.com/office/officeart/2005/8/layout/vList5"/>
    <dgm:cxn modelId="{50ABEA56-118E-41E6-822C-DF2944609402}" type="presParOf" srcId="{29F93404-D356-4811-9BA3-34E90625218D}" destId="{401F757B-5CA2-4BEA-890A-D0C73B5CA762}" srcOrd="4" destOrd="0" presId="urn:microsoft.com/office/officeart/2005/8/layout/vList5"/>
    <dgm:cxn modelId="{4C299F39-3390-4D17-BF60-8F135547AA49}" type="presParOf" srcId="{401F757B-5CA2-4BEA-890A-D0C73B5CA762}" destId="{327769F9-4508-4E1B-92F2-9FB7B0A0B70A}" srcOrd="0" destOrd="0" presId="urn:microsoft.com/office/officeart/2005/8/layout/vList5"/>
    <dgm:cxn modelId="{39FC5291-5AC1-4590-B98F-9B521D200C72}" type="presParOf" srcId="{401F757B-5CA2-4BEA-890A-D0C73B5CA762}" destId="{6F8BAEE0-BBED-4967-8AB5-DCF270D5BBF9}" srcOrd="1" destOrd="0" presId="urn:microsoft.com/office/officeart/2005/8/layout/vList5"/>
    <dgm:cxn modelId="{E1BACEA1-9C04-4114-AF25-303451188525}" type="presParOf" srcId="{29F93404-D356-4811-9BA3-34E90625218D}" destId="{5B6B6023-6964-415A-ABE7-E07D8FEAA5DD}" srcOrd="5" destOrd="0" presId="urn:microsoft.com/office/officeart/2005/8/layout/vList5"/>
    <dgm:cxn modelId="{ED0DB03E-03FE-4E1B-AFF1-94D164E06DA9}" type="presParOf" srcId="{29F93404-D356-4811-9BA3-34E90625218D}" destId="{4EE8D38C-6D01-482B-BD1A-0AD7A96C14DA}" srcOrd="6" destOrd="0" presId="urn:microsoft.com/office/officeart/2005/8/layout/vList5"/>
    <dgm:cxn modelId="{F529D529-F2C3-4AEB-A8B1-1C0B7D8B388A}" type="presParOf" srcId="{4EE8D38C-6D01-482B-BD1A-0AD7A96C14DA}" destId="{48B0F7BD-0FB6-45E5-922B-D90B9BA6014A}" srcOrd="0" destOrd="0" presId="urn:microsoft.com/office/officeart/2005/8/layout/vList5"/>
    <dgm:cxn modelId="{F6BC01C5-EA15-413A-BD19-6C46EBF3C428}" type="presParOf" srcId="{4EE8D38C-6D01-482B-BD1A-0AD7A96C14DA}" destId="{0898D5EC-BA0C-4A4F-83F3-73F080D113B7}" srcOrd="1" destOrd="0" presId="urn:microsoft.com/office/officeart/2005/8/layout/vList5"/>
    <dgm:cxn modelId="{A6B9612B-16F6-476D-842E-25C268A809F0}" type="presParOf" srcId="{29F93404-D356-4811-9BA3-34E90625218D}" destId="{D69D3DAF-5154-420D-B4A2-34A04A5170DE}" srcOrd="7" destOrd="0" presId="urn:microsoft.com/office/officeart/2005/8/layout/vList5"/>
    <dgm:cxn modelId="{88C89BCA-AC1A-4922-A7A2-C1C6E22C1A93}" type="presParOf" srcId="{29F93404-D356-4811-9BA3-34E90625218D}" destId="{4E19596D-D322-440B-90BA-9A3E116CA810}" srcOrd="8" destOrd="0" presId="urn:microsoft.com/office/officeart/2005/8/layout/vList5"/>
    <dgm:cxn modelId="{5DFFC19F-6A17-4CB6-848E-64230A993F84}" type="presParOf" srcId="{4E19596D-D322-440B-90BA-9A3E116CA810}" destId="{6F535684-676A-4419-8514-E02D65BDBD86}" srcOrd="0" destOrd="0" presId="urn:microsoft.com/office/officeart/2005/8/layout/vList5"/>
    <dgm:cxn modelId="{F53A0F18-90D0-49EC-9CC1-4825BF8AA807}" type="presParOf" srcId="{4E19596D-D322-440B-90BA-9A3E116CA810}" destId="{94A4D105-F402-4079-80A7-68418B0B60FB}" srcOrd="1" destOrd="0" presId="urn:microsoft.com/office/officeart/2005/8/layout/vList5"/>
    <dgm:cxn modelId="{DDDF00C0-43B4-4DFF-B7E3-A8FA5202277A}" type="presParOf" srcId="{29F93404-D356-4811-9BA3-34E90625218D}" destId="{7F68F60D-1B20-47E1-BB71-48A2F592BC7C}" srcOrd="9" destOrd="0" presId="urn:microsoft.com/office/officeart/2005/8/layout/vList5"/>
    <dgm:cxn modelId="{5194F431-DB88-4F56-B217-274FF3685EE8}" type="presParOf" srcId="{29F93404-D356-4811-9BA3-34E90625218D}" destId="{D56E67C5-B6FA-45BD-96E5-7B8B78F711E6}" srcOrd="10" destOrd="0" presId="urn:microsoft.com/office/officeart/2005/8/layout/vList5"/>
    <dgm:cxn modelId="{0B30B552-0B5C-4EB7-B927-7FECA7177CEB}" type="presParOf" srcId="{D56E67C5-B6FA-45BD-96E5-7B8B78F711E6}" destId="{D23F2AC5-52FB-41BA-B98F-048F0017A3DD}" srcOrd="0" destOrd="0" presId="urn:microsoft.com/office/officeart/2005/8/layout/vList5"/>
    <dgm:cxn modelId="{F953B4BD-C90C-4127-AFD4-FD838A7C7C5B}" type="presParOf" srcId="{D56E67C5-B6FA-45BD-96E5-7B8B78F711E6}" destId="{5B76A8FA-4AFA-4FB0-9258-A5FF8795BDFC}" srcOrd="1" destOrd="0" presId="urn:microsoft.com/office/officeart/2005/8/layout/vList5"/>
    <dgm:cxn modelId="{0A1A6A65-319A-450C-BE65-4C9CF490BC28}" type="presParOf" srcId="{29F93404-D356-4811-9BA3-34E90625218D}" destId="{20A862BD-23CB-455F-9F73-1CB0CCE1127B}" srcOrd="11" destOrd="0" presId="urn:microsoft.com/office/officeart/2005/8/layout/vList5"/>
    <dgm:cxn modelId="{43118D0B-916D-4BD5-B630-1BA1463C2030}" type="presParOf" srcId="{29F93404-D356-4811-9BA3-34E90625218D}" destId="{3F983FDF-CB35-44E4-8B73-EBE619546523}" srcOrd="12" destOrd="0" presId="urn:microsoft.com/office/officeart/2005/8/layout/vList5"/>
    <dgm:cxn modelId="{AD788F9C-19DF-4993-B6CB-EB2691E95499}" type="presParOf" srcId="{3F983FDF-CB35-44E4-8B73-EBE619546523}" destId="{428E1441-7758-4727-B418-AE3E015B600D}" srcOrd="0" destOrd="0" presId="urn:microsoft.com/office/officeart/2005/8/layout/vList5"/>
    <dgm:cxn modelId="{AAF2817F-EBD4-4ABF-BA90-99F72916949E}" type="presParOf" srcId="{3F983FDF-CB35-44E4-8B73-EBE619546523}" destId="{F009D7B0-FB45-4AA1-AFFF-C03BBE719EE9}" srcOrd="1" destOrd="0" presId="urn:microsoft.com/office/officeart/2005/8/layout/vList5"/>
    <dgm:cxn modelId="{E41EF97D-561E-46CE-9F45-EEAF6B39747F}" type="presParOf" srcId="{29F93404-D356-4811-9BA3-34E90625218D}" destId="{1BB9293F-D4EA-4B45-9F42-6E7FD06E1272}" srcOrd="13" destOrd="0" presId="urn:microsoft.com/office/officeart/2005/8/layout/vList5"/>
    <dgm:cxn modelId="{37CB0956-51C5-4320-A425-D2F292856CD8}" type="presParOf" srcId="{29F93404-D356-4811-9BA3-34E90625218D}" destId="{A6A35612-7A18-4812-815A-1BF969307865}" srcOrd="14" destOrd="0" presId="urn:microsoft.com/office/officeart/2005/8/layout/vList5"/>
    <dgm:cxn modelId="{1C62ECED-A4E8-4632-93C7-02B2DE93722D}" type="presParOf" srcId="{A6A35612-7A18-4812-815A-1BF969307865}" destId="{EA4AC07D-8356-4AB0-B33C-615C41F68784}" srcOrd="0" destOrd="0" presId="urn:microsoft.com/office/officeart/2005/8/layout/vList5"/>
    <dgm:cxn modelId="{D0E5F5E8-F680-436C-B15A-34E071908C21}" type="presParOf" srcId="{A6A35612-7A18-4812-815A-1BF969307865}" destId="{348EACAF-6770-4817-B069-EBF6B1CB2A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28B851-42C4-4E89-AAB4-ECF22F28A91A}" type="doc">
      <dgm:prSet loTypeId="urn:microsoft.com/office/officeart/2005/8/layout/vList5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8B3AB7F7-87FF-4594-8B02-D0F44495DB5B}">
      <dgm:prSet phldrT="[Testo]" custT="1"/>
      <dgm:spPr/>
      <dgm:t>
        <a:bodyPr/>
        <a:lstStyle/>
        <a:p>
          <a:r>
            <a:rPr lang="it-IT" sz="1400" b="1" dirty="0" smtClean="0"/>
            <a:t>A</a:t>
          </a:r>
          <a:endParaRPr lang="it-IT" sz="1400" b="1" dirty="0"/>
        </a:p>
      </dgm:t>
    </dgm:pt>
    <dgm:pt modelId="{9D8BB546-3E2D-4615-887E-8E4B26D21D19}" type="par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4C545D16-84B8-4242-9BD3-E735487B568C}" type="sib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36B4F2C7-2FE8-4BCB-8907-924FBE9B72CF}">
      <dgm:prSet phldrT="[Testo]" custT="1"/>
      <dgm:spPr/>
      <dgm:t>
        <a:bodyPr/>
        <a:lstStyle/>
        <a:p>
          <a:r>
            <a:rPr lang="it-IT" sz="1600" b="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Commesse Movimentate Nel Periodo</a:t>
          </a:r>
          <a:endParaRPr lang="it-IT" sz="1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95038C92-9D0E-4B38-BE91-8E8A2938F080}" type="par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96E9BD21-F839-41F7-8992-69476D70FD39}" type="sib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4E7E9787-1DA5-435B-AA8C-6FD3A7944050}">
      <dgm:prSet phldrT="[Testo]" custT="1"/>
      <dgm:spPr/>
      <dgm:t>
        <a:bodyPr/>
        <a:lstStyle/>
        <a:p>
          <a:r>
            <a:rPr lang="it-IT" sz="1400" b="1" dirty="0" smtClean="0"/>
            <a:t>B</a:t>
          </a:r>
          <a:endParaRPr lang="it-IT" sz="1400" b="1" dirty="0"/>
        </a:p>
      </dgm:t>
    </dgm:pt>
    <dgm:pt modelId="{77DFC6BF-FE5A-40A8-A90D-6E52C15B67B6}" type="par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E85EE45D-31FC-4433-AC31-B0C22FDA37C6}" type="sib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6CE250CB-BB6B-44E5-A128-385E86EC65B5}">
      <dgm:prSet phldrT="[Testo]" custT="1"/>
      <dgm:spPr/>
      <dgm:t>
        <a:bodyPr/>
        <a:lstStyle/>
        <a:p>
          <a:r>
            <a:rPr lang="it-IT" sz="1600" b="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Controllo Commesse Standard E Di Variante</a:t>
          </a:r>
          <a:endParaRPr lang="it-IT" sz="1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EE9E035-C62B-491D-BAB6-54BCF5CCF46B}" type="par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9B42E4C0-4F29-446D-BF9A-5DC0AF953E0C}" type="sib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E6305B62-8FD9-42BF-9AAA-40E7B3139FFD}">
      <dgm:prSet phldrT="[Testo]" custT="1"/>
      <dgm:spPr/>
      <dgm:t>
        <a:bodyPr/>
        <a:lstStyle/>
        <a:p>
          <a:r>
            <a:rPr lang="it-IT" sz="1400" b="1" dirty="0" smtClean="0"/>
            <a:t>C</a:t>
          </a:r>
          <a:endParaRPr lang="it-IT" sz="1400" b="1" dirty="0"/>
        </a:p>
      </dgm:t>
    </dgm:pt>
    <dgm:pt modelId="{774C7A44-4877-47C2-BE0A-6D8EF2A1E27C}" type="par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295ACB40-8B8E-42BB-8B42-247501FB74F1}" type="sib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5CB3ADFB-CB94-45B5-887F-7D61DA80D1A9}">
      <dgm:prSet phldrT="[Testo]" custT="1"/>
      <dgm:spPr/>
      <dgm:t>
        <a:bodyPr/>
        <a:lstStyle/>
        <a:p>
          <a:r>
            <a:rPr lang="it-IT" sz="1600" b="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Controllo Commesse In Economia</a:t>
          </a:r>
          <a:endParaRPr lang="it-IT" sz="1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5AEF9159-6B47-45EB-9CF1-7AB7A09B6B9D}" type="par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7C437FDB-0D97-414F-9982-33A7E41F828C}" type="sib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6B808517-6302-47D1-AB54-DA0D1688A91A}">
      <dgm:prSet phldrT="[Testo]" custT="1"/>
      <dgm:spPr/>
      <dgm:t>
        <a:bodyPr/>
        <a:lstStyle/>
        <a:p>
          <a:r>
            <a:rPr lang="it-IT" sz="1400" b="1" dirty="0" smtClean="0"/>
            <a:t>D</a:t>
          </a:r>
          <a:endParaRPr lang="it-IT" sz="1400" b="1" dirty="0"/>
        </a:p>
      </dgm:t>
    </dgm:pt>
    <dgm:pt modelId="{61241B7E-FA4E-4F78-BEBD-A61327AA779A}" type="parTrans" cxnId="{8EEC0798-AAB5-471F-8116-33ED342BD6CE}">
      <dgm:prSet/>
      <dgm:spPr/>
      <dgm:t>
        <a:bodyPr/>
        <a:lstStyle/>
        <a:p>
          <a:endParaRPr lang="it-IT"/>
        </a:p>
      </dgm:t>
    </dgm:pt>
    <dgm:pt modelId="{AAC91493-76F2-43DB-B74D-4FA01547FF7C}" type="sibTrans" cxnId="{8EEC0798-AAB5-471F-8116-33ED342BD6CE}">
      <dgm:prSet/>
      <dgm:spPr/>
      <dgm:t>
        <a:bodyPr/>
        <a:lstStyle/>
        <a:p>
          <a:endParaRPr lang="it-IT"/>
        </a:p>
      </dgm:t>
    </dgm:pt>
    <dgm:pt modelId="{8C9725D2-3ADF-42F8-A8F9-32FE348113AC}">
      <dgm:prSet phldrT="[Testo]" custT="1"/>
      <dgm:spPr/>
      <dgm:t>
        <a:bodyPr rIns="0"/>
        <a:lstStyle/>
        <a:p>
          <a:r>
            <a:rPr lang="it-IT" sz="1600" b="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Controllo Righe Documenti Prive Di Commessa Associata</a:t>
          </a:r>
          <a:endParaRPr lang="it-IT" sz="1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B60C8BA5-5A5B-4CE8-B29B-AE36970B54C4}" type="parTrans" cxnId="{88AD5593-748A-4CB5-BC3E-394742B86B23}">
      <dgm:prSet/>
      <dgm:spPr/>
      <dgm:t>
        <a:bodyPr/>
        <a:lstStyle/>
        <a:p>
          <a:endParaRPr lang="it-IT"/>
        </a:p>
      </dgm:t>
    </dgm:pt>
    <dgm:pt modelId="{2E0B7585-8EFE-49C2-9B80-D0A527A5017C}" type="sibTrans" cxnId="{88AD5593-748A-4CB5-BC3E-394742B86B23}">
      <dgm:prSet/>
      <dgm:spPr/>
      <dgm:t>
        <a:bodyPr/>
        <a:lstStyle/>
        <a:p>
          <a:endParaRPr lang="it-IT"/>
        </a:p>
      </dgm:t>
    </dgm:pt>
    <dgm:pt modelId="{29F93404-D356-4811-9BA3-34E90625218D}" type="pres">
      <dgm:prSet presAssocID="{5E28B851-42C4-4E89-AAB4-ECF22F28A9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6CAA72-3CB8-40C6-81AC-2BEE5D5C9B01}" type="pres">
      <dgm:prSet presAssocID="{8B3AB7F7-87FF-4594-8B02-D0F44495DB5B}" presName="linNode" presStyleCnt="0"/>
      <dgm:spPr/>
    </dgm:pt>
    <dgm:pt modelId="{8465746A-CCDD-4894-9A76-DC7CB540677D}" type="pres">
      <dgm:prSet presAssocID="{8B3AB7F7-87FF-4594-8B02-D0F44495DB5B}" presName="parentText" presStyleLbl="node1" presStyleIdx="0" presStyleCnt="4" custScaleX="50963" custLinFactNeighborX="-3046" custLinFactNeighborY="349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0B252F-F526-46F2-9F95-70E7F938C36D}" type="pres">
      <dgm:prSet presAssocID="{8B3AB7F7-87FF-4594-8B02-D0F44495DB5B}" presName="descendantText" presStyleLbl="alignAccFollowNode1" presStyleIdx="0" presStyleCnt="4" custScaleX="117612" custLinFactNeighborX="-4724" custLinFactNeighborY="48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83D3BA-2990-4DE5-9CB3-723C0CBEF947}" type="pres">
      <dgm:prSet presAssocID="{4C545D16-84B8-4242-9BD3-E735487B568C}" presName="sp" presStyleCnt="0"/>
      <dgm:spPr/>
    </dgm:pt>
    <dgm:pt modelId="{729537AA-376C-4FD8-9E78-276D41E64C6C}" type="pres">
      <dgm:prSet presAssocID="{4E7E9787-1DA5-435B-AA8C-6FD3A7944050}" presName="linNode" presStyleCnt="0"/>
      <dgm:spPr/>
    </dgm:pt>
    <dgm:pt modelId="{8CBAFDDF-89DC-49AA-9522-E5113037A23C}" type="pres">
      <dgm:prSet presAssocID="{4E7E9787-1DA5-435B-AA8C-6FD3A7944050}" presName="parentText" presStyleLbl="node1" presStyleIdx="1" presStyleCnt="4" custScaleX="50963" custLinFactNeighborX="-3046" custLinFactNeighborY="349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08068-B031-4409-A56A-8FF1C204D98F}" type="pres">
      <dgm:prSet presAssocID="{4E7E9787-1DA5-435B-AA8C-6FD3A7944050}" presName="descendantText" presStyleLbl="alignAccFollowNode1" presStyleIdx="1" presStyleCnt="4" custScaleX="118436" custLinFactNeighborX="-5534" custLinFactNeighborY="117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1F7A33-16DE-43E1-B8F6-86FB31CA50BC}" type="pres">
      <dgm:prSet presAssocID="{E85EE45D-31FC-4433-AC31-B0C22FDA37C6}" presName="sp" presStyleCnt="0"/>
      <dgm:spPr/>
    </dgm:pt>
    <dgm:pt modelId="{401F757B-5CA2-4BEA-890A-D0C73B5CA762}" type="pres">
      <dgm:prSet presAssocID="{E6305B62-8FD9-42BF-9AAA-40E7B3139FFD}" presName="linNode" presStyleCnt="0"/>
      <dgm:spPr/>
    </dgm:pt>
    <dgm:pt modelId="{327769F9-4508-4E1B-92F2-9FB7B0A0B70A}" type="pres">
      <dgm:prSet presAssocID="{E6305B62-8FD9-42BF-9AAA-40E7B3139FFD}" presName="parentText" presStyleLbl="node1" presStyleIdx="2" presStyleCnt="4" custScaleX="50963" custLinFactNeighborX="-2860" custLinFactNeighborY="349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8BAEE0-BBED-4967-8AB5-DCF270D5BBF9}" type="pres">
      <dgm:prSet presAssocID="{E6305B62-8FD9-42BF-9AAA-40E7B3139FFD}" presName="descendantText" presStyleLbl="alignAccFollowNode1" presStyleIdx="2" presStyleCnt="4" custScaleX="117498" custLinFactNeighborX="-4038" custLinFactNeighborY="48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F9162B-843A-4493-B613-60BF521BBAAD}" type="pres">
      <dgm:prSet presAssocID="{295ACB40-8B8E-42BB-8B42-247501FB74F1}" presName="sp" presStyleCnt="0"/>
      <dgm:spPr/>
    </dgm:pt>
    <dgm:pt modelId="{3A2DA071-BC9F-47BE-9055-A07A1FB2F60E}" type="pres">
      <dgm:prSet presAssocID="{6B808517-6302-47D1-AB54-DA0D1688A91A}" presName="linNode" presStyleCnt="0"/>
      <dgm:spPr/>
    </dgm:pt>
    <dgm:pt modelId="{39876CCE-2C36-4585-90D2-5B0997EF9493}" type="pres">
      <dgm:prSet presAssocID="{6B808517-6302-47D1-AB54-DA0D1688A91A}" presName="parentText" presStyleLbl="node1" presStyleIdx="3" presStyleCnt="4" custScaleX="50963" custLinFactNeighborX="-3046" custLinFactNeighborY="349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76B878-FB40-4490-9A8D-A3D7875A9F83}" type="pres">
      <dgm:prSet presAssocID="{6B808517-6302-47D1-AB54-DA0D1688A91A}" presName="descendantText" presStyleLbl="alignAccFollowNode1" presStyleIdx="3" presStyleCnt="4" custScaleX="118624" custLinFactNeighborX="-5410" custLinFactNeighborY="48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DEBEFC3-827D-4891-8D4E-21FCEF5C241D}" type="presOf" srcId="{5CB3ADFB-CB94-45B5-887F-7D61DA80D1A9}" destId="{6F8BAEE0-BBED-4967-8AB5-DCF270D5BBF9}" srcOrd="0" destOrd="0" presId="urn:microsoft.com/office/officeart/2005/8/layout/vList5"/>
    <dgm:cxn modelId="{3F962038-26D9-4038-85BE-ACB12C17F5C7}" type="presOf" srcId="{4E7E9787-1DA5-435B-AA8C-6FD3A7944050}" destId="{8CBAFDDF-89DC-49AA-9522-E5113037A23C}" srcOrd="0" destOrd="0" presId="urn:microsoft.com/office/officeart/2005/8/layout/vList5"/>
    <dgm:cxn modelId="{2B33D993-38DB-444D-9ABA-FFF6BD7495FA}" srcId="{4E7E9787-1DA5-435B-AA8C-6FD3A7944050}" destId="{6CE250CB-BB6B-44E5-A128-385E86EC65B5}" srcOrd="0" destOrd="0" parTransId="{AEE9E035-C62B-491D-BAB6-54BCF5CCF46B}" sibTransId="{9B42E4C0-4F29-446D-BF9A-5DC0AF953E0C}"/>
    <dgm:cxn modelId="{2F3F1833-599E-45B7-AC65-DB1916AF4E86}" srcId="{8B3AB7F7-87FF-4594-8B02-D0F44495DB5B}" destId="{36B4F2C7-2FE8-4BCB-8907-924FBE9B72CF}" srcOrd="0" destOrd="0" parTransId="{95038C92-9D0E-4B38-BE91-8E8A2938F080}" sibTransId="{96E9BD21-F839-41F7-8992-69476D70FD39}"/>
    <dgm:cxn modelId="{88AD5593-748A-4CB5-BC3E-394742B86B23}" srcId="{6B808517-6302-47D1-AB54-DA0D1688A91A}" destId="{8C9725D2-3ADF-42F8-A8F9-32FE348113AC}" srcOrd="0" destOrd="0" parTransId="{B60C8BA5-5A5B-4CE8-B29B-AE36970B54C4}" sibTransId="{2E0B7585-8EFE-49C2-9B80-D0A527A5017C}"/>
    <dgm:cxn modelId="{BF2005B0-D79D-44E4-928D-890A0C96DD82}" type="presOf" srcId="{8B3AB7F7-87FF-4594-8B02-D0F44495DB5B}" destId="{8465746A-CCDD-4894-9A76-DC7CB540677D}" srcOrd="0" destOrd="0" presId="urn:microsoft.com/office/officeart/2005/8/layout/vList5"/>
    <dgm:cxn modelId="{982D0D81-DD0B-448B-B6DE-4014655C9EF0}" type="presOf" srcId="{E6305B62-8FD9-42BF-9AAA-40E7B3139FFD}" destId="{327769F9-4508-4E1B-92F2-9FB7B0A0B70A}" srcOrd="0" destOrd="0" presId="urn:microsoft.com/office/officeart/2005/8/layout/vList5"/>
    <dgm:cxn modelId="{FEF61093-5FD1-4811-9D7C-7D85C221A94A}" srcId="{E6305B62-8FD9-42BF-9AAA-40E7B3139FFD}" destId="{5CB3ADFB-CB94-45B5-887F-7D61DA80D1A9}" srcOrd="0" destOrd="0" parTransId="{5AEF9159-6B47-45EB-9CF1-7AB7A09B6B9D}" sibTransId="{7C437FDB-0D97-414F-9982-33A7E41F828C}"/>
    <dgm:cxn modelId="{9E0EF2CC-52C3-4ACD-A151-DD5CD7A968FE}" srcId="{5E28B851-42C4-4E89-AAB4-ECF22F28A91A}" destId="{E6305B62-8FD9-42BF-9AAA-40E7B3139FFD}" srcOrd="2" destOrd="0" parTransId="{774C7A44-4877-47C2-BE0A-6D8EF2A1E27C}" sibTransId="{295ACB40-8B8E-42BB-8B42-247501FB74F1}"/>
    <dgm:cxn modelId="{52E6FF32-3DCE-46D3-A08A-8BCA7C656426}" type="presOf" srcId="{36B4F2C7-2FE8-4BCB-8907-924FBE9B72CF}" destId="{580B252F-F526-46F2-9F95-70E7F938C36D}" srcOrd="0" destOrd="0" presId="urn:microsoft.com/office/officeart/2005/8/layout/vList5"/>
    <dgm:cxn modelId="{8EEC0798-AAB5-471F-8116-33ED342BD6CE}" srcId="{5E28B851-42C4-4E89-AAB4-ECF22F28A91A}" destId="{6B808517-6302-47D1-AB54-DA0D1688A91A}" srcOrd="3" destOrd="0" parTransId="{61241B7E-FA4E-4F78-BEBD-A61327AA779A}" sibTransId="{AAC91493-76F2-43DB-B74D-4FA01547FF7C}"/>
    <dgm:cxn modelId="{40F988D0-83D9-420F-B677-31FBCBFC8AB2}" type="presOf" srcId="{8C9725D2-3ADF-42F8-A8F9-32FE348113AC}" destId="{2F76B878-FB40-4490-9A8D-A3D7875A9F83}" srcOrd="0" destOrd="0" presId="urn:microsoft.com/office/officeart/2005/8/layout/vList5"/>
    <dgm:cxn modelId="{54FB219E-E962-44E0-A603-17552537FB6A}" srcId="{5E28B851-42C4-4E89-AAB4-ECF22F28A91A}" destId="{8B3AB7F7-87FF-4594-8B02-D0F44495DB5B}" srcOrd="0" destOrd="0" parTransId="{9D8BB546-3E2D-4615-887E-8E4B26D21D19}" sibTransId="{4C545D16-84B8-4242-9BD3-E735487B568C}"/>
    <dgm:cxn modelId="{DEC4D4A3-5A6C-4687-A1A3-C6F1B539C8B2}" type="presOf" srcId="{5E28B851-42C4-4E89-AAB4-ECF22F28A91A}" destId="{29F93404-D356-4811-9BA3-34E90625218D}" srcOrd="0" destOrd="0" presId="urn:microsoft.com/office/officeart/2005/8/layout/vList5"/>
    <dgm:cxn modelId="{EA910CED-711B-438C-A526-54B8FF44DE78}" srcId="{5E28B851-42C4-4E89-AAB4-ECF22F28A91A}" destId="{4E7E9787-1DA5-435B-AA8C-6FD3A7944050}" srcOrd="1" destOrd="0" parTransId="{77DFC6BF-FE5A-40A8-A90D-6E52C15B67B6}" sibTransId="{E85EE45D-31FC-4433-AC31-B0C22FDA37C6}"/>
    <dgm:cxn modelId="{4939517F-038E-4912-ADA9-C898967D9FE0}" type="presOf" srcId="{6CE250CB-BB6B-44E5-A128-385E86EC65B5}" destId="{98908068-B031-4409-A56A-8FF1C204D98F}" srcOrd="0" destOrd="0" presId="urn:microsoft.com/office/officeart/2005/8/layout/vList5"/>
    <dgm:cxn modelId="{93E77B41-DABA-4BB3-B9D5-E7F88C30D659}" type="presOf" srcId="{6B808517-6302-47D1-AB54-DA0D1688A91A}" destId="{39876CCE-2C36-4585-90D2-5B0997EF9493}" srcOrd="0" destOrd="0" presId="urn:microsoft.com/office/officeart/2005/8/layout/vList5"/>
    <dgm:cxn modelId="{A4E0C3E8-FB26-4A4B-99F0-6BDDCDCA1E7F}" type="presParOf" srcId="{29F93404-D356-4811-9BA3-34E90625218D}" destId="{096CAA72-3CB8-40C6-81AC-2BEE5D5C9B01}" srcOrd="0" destOrd="0" presId="urn:microsoft.com/office/officeart/2005/8/layout/vList5"/>
    <dgm:cxn modelId="{F146226C-AFE7-40AE-83B6-E4DFE45D4038}" type="presParOf" srcId="{096CAA72-3CB8-40C6-81AC-2BEE5D5C9B01}" destId="{8465746A-CCDD-4894-9A76-DC7CB540677D}" srcOrd="0" destOrd="0" presId="urn:microsoft.com/office/officeart/2005/8/layout/vList5"/>
    <dgm:cxn modelId="{705CBE0F-1E56-4603-8694-40043EA0571D}" type="presParOf" srcId="{096CAA72-3CB8-40C6-81AC-2BEE5D5C9B01}" destId="{580B252F-F526-46F2-9F95-70E7F938C36D}" srcOrd="1" destOrd="0" presId="urn:microsoft.com/office/officeart/2005/8/layout/vList5"/>
    <dgm:cxn modelId="{16986999-E106-4D41-B807-5DC082E8BDA8}" type="presParOf" srcId="{29F93404-D356-4811-9BA3-34E90625218D}" destId="{8583D3BA-2990-4DE5-9CB3-723C0CBEF947}" srcOrd="1" destOrd="0" presId="urn:microsoft.com/office/officeart/2005/8/layout/vList5"/>
    <dgm:cxn modelId="{6CAC8118-D379-4B95-9B89-8340D374BDE3}" type="presParOf" srcId="{29F93404-D356-4811-9BA3-34E90625218D}" destId="{729537AA-376C-4FD8-9E78-276D41E64C6C}" srcOrd="2" destOrd="0" presId="urn:microsoft.com/office/officeart/2005/8/layout/vList5"/>
    <dgm:cxn modelId="{DAF7C467-ADA2-42EC-B2C1-91ED7DAA9157}" type="presParOf" srcId="{729537AA-376C-4FD8-9E78-276D41E64C6C}" destId="{8CBAFDDF-89DC-49AA-9522-E5113037A23C}" srcOrd="0" destOrd="0" presId="urn:microsoft.com/office/officeart/2005/8/layout/vList5"/>
    <dgm:cxn modelId="{07318194-5917-44B6-B68C-9F9F7EB0A431}" type="presParOf" srcId="{729537AA-376C-4FD8-9E78-276D41E64C6C}" destId="{98908068-B031-4409-A56A-8FF1C204D98F}" srcOrd="1" destOrd="0" presId="urn:microsoft.com/office/officeart/2005/8/layout/vList5"/>
    <dgm:cxn modelId="{EC795281-407B-4825-829E-80CF56321977}" type="presParOf" srcId="{29F93404-D356-4811-9BA3-34E90625218D}" destId="{5D1F7A33-16DE-43E1-B8F6-86FB31CA50BC}" srcOrd="3" destOrd="0" presId="urn:microsoft.com/office/officeart/2005/8/layout/vList5"/>
    <dgm:cxn modelId="{6444B07D-C8B9-4FDA-99FE-ADD7000E6AEC}" type="presParOf" srcId="{29F93404-D356-4811-9BA3-34E90625218D}" destId="{401F757B-5CA2-4BEA-890A-D0C73B5CA762}" srcOrd="4" destOrd="0" presId="urn:microsoft.com/office/officeart/2005/8/layout/vList5"/>
    <dgm:cxn modelId="{D5C26E38-9065-4189-8B25-39968633190C}" type="presParOf" srcId="{401F757B-5CA2-4BEA-890A-D0C73B5CA762}" destId="{327769F9-4508-4E1B-92F2-9FB7B0A0B70A}" srcOrd="0" destOrd="0" presId="urn:microsoft.com/office/officeart/2005/8/layout/vList5"/>
    <dgm:cxn modelId="{BF4FB577-58E9-4489-8C02-DA80BEA806DF}" type="presParOf" srcId="{401F757B-5CA2-4BEA-890A-D0C73B5CA762}" destId="{6F8BAEE0-BBED-4967-8AB5-DCF270D5BBF9}" srcOrd="1" destOrd="0" presId="urn:microsoft.com/office/officeart/2005/8/layout/vList5"/>
    <dgm:cxn modelId="{511EE50D-07E7-44F3-991D-35420E6C8C61}" type="presParOf" srcId="{29F93404-D356-4811-9BA3-34E90625218D}" destId="{8EF9162B-843A-4493-B613-60BF521BBAAD}" srcOrd="5" destOrd="0" presId="urn:microsoft.com/office/officeart/2005/8/layout/vList5"/>
    <dgm:cxn modelId="{E2B5A897-1CE1-4A06-8B9F-ECA0A3F61893}" type="presParOf" srcId="{29F93404-D356-4811-9BA3-34E90625218D}" destId="{3A2DA071-BC9F-47BE-9055-A07A1FB2F60E}" srcOrd="6" destOrd="0" presId="urn:microsoft.com/office/officeart/2005/8/layout/vList5"/>
    <dgm:cxn modelId="{65FED9FF-D38D-4D82-9836-7B883B122270}" type="presParOf" srcId="{3A2DA071-BC9F-47BE-9055-A07A1FB2F60E}" destId="{39876CCE-2C36-4585-90D2-5B0997EF9493}" srcOrd="0" destOrd="0" presId="urn:microsoft.com/office/officeart/2005/8/layout/vList5"/>
    <dgm:cxn modelId="{D06F54F7-480B-4A7F-B6DD-99CC20BE3C27}" type="presParOf" srcId="{3A2DA071-BC9F-47BE-9055-A07A1FB2F60E}" destId="{2F76B878-FB40-4490-9A8D-A3D7875A9F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4D75A-84BD-4C34-9EC4-7534318C9A66}">
      <dsp:nvSpPr>
        <dsp:cNvPr id="0" name=""/>
        <dsp:cNvSpPr/>
      </dsp:nvSpPr>
      <dsp:spPr>
        <a:xfrm>
          <a:off x="-3028584" y="-466372"/>
          <a:ext cx="3612816" cy="3612816"/>
        </a:xfrm>
        <a:prstGeom prst="blockArc">
          <a:avLst>
            <a:gd name="adj1" fmla="val 18900000"/>
            <a:gd name="adj2" fmla="val 2700000"/>
            <a:gd name="adj3" fmla="val 598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4EA62-FB90-4982-82F7-AFE1BA9074F5}">
      <dsp:nvSpPr>
        <dsp:cNvPr id="0" name=""/>
        <dsp:cNvSpPr/>
      </dsp:nvSpPr>
      <dsp:spPr>
        <a:xfrm>
          <a:off x="375650" y="268007"/>
          <a:ext cx="5687021" cy="536014"/>
        </a:xfrm>
        <a:prstGeom prst="rect">
          <a:avLst/>
        </a:prstGeom>
        <a:gradFill rotWithShape="0">
          <a:gsLst>
            <a:gs pos="0">
              <a:schemeClr val="accent5">
                <a:lumMod val="25000"/>
              </a:schemeClr>
            </a:gs>
            <a:gs pos="80000">
              <a:schemeClr val="accent5">
                <a:lumMod val="50000"/>
              </a:schemeClr>
            </a:gs>
            <a:gs pos="100000">
              <a:schemeClr val="accent5">
                <a:lumMod val="75000"/>
              </a:schemeClr>
            </a:gs>
          </a:gsLst>
          <a:lin ang="16200000" scaled="0"/>
        </a:gradFill>
        <a:ln w="25400" cap="flat" cmpd="sng" algn="ctr">
          <a:solidFill>
            <a:srgbClr val="0C788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46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170 </a:t>
          </a: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R</a:t>
          </a: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EGOLE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75650" y="268007"/>
        <a:ext cx="5687021" cy="536014"/>
      </dsp:txXfrm>
    </dsp:sp>
    <dsp:sp modelId="{846FAA01-585E-43BC-8462-76725C7EFAE2}">
      <dsp:nvSpPr>
        <dsp:cNvPr id="0" name=""/>
        <dsp:cNvSpPr/>
      </dsp:nvSpPr>
      <dsp:spPr>
        <a:xfrm>
          <a:off x="40641" y="201005"/>
          <a:ext cx="670017" cy="670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C788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FE94AB-D4FD-45A8-A497-A4A5EC16941F}">
      <dsp:nvSpPr>
        <dsp:cNvPr id="0" name=""/>
        <dsp:cNvSpPr/>
      </dsp:nvSpPr>
      <dsp:spPr>
        <a:xfrm>
          <a:off x="570491" y="1072028"/>
          <a:ext cx="5492179" cy="536014"/>
        </a:xfrm>
        <a:prstGeom prst="rect">
          <a:avLst/>
        </a:prstGeom>
        <a:gradFill rotWithShape="0">
          <a:gsLst>
            <a:gs pos="0">
              <a:srgbClr val="CC6600"/>
            </a:gs>
            <a:gs pos="80000">
              <a:srgbClr val="F3D091"/>
            </a:gs>
            <a:gs pos="100000">
              <a:srgbClr val="CC6600"/>
            </a:gs>
          </a:gsLst>
          <a:lin ang="16200000" scaled="0"/>
        </a:gra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46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4 </a:t>
          </a:r>
          <a:r>
            <a:rPr lang="it-IT" sz="2000" b="1" kern="1200" cap="small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Check</a:t>
          </a:r>
          <a:r>
            <a:rPr lang="it-IT" sz="2000" b="1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List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570491" y="1072028"/>
        <a:ext cx="5492179" cy="536014"/>
      </dsp:txXfrm>
    </dsp:sp>
    <dsp:sp modelId="{BD4F9223-B7CD-486D-8B28-CF2E43E9934F}">
      <dsp:nvSpPr>
        <dsp:cNvPr id="0" name=""/>
        <dsp:cNvSpPr/>
      </dsp:nvSpPr>
      <dsp:spPr>
        <a:xfrm>
          <a:off x="235482" y="1005027"/>
          <a:ext cx="670017" cy="670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67448-894A-4C2A-8709-8E0537DA48C9}">
      <dsp:nvSpPr>
        <dsp:cNvPr id="0" name=""/>
        <dsp:cNvSpPr/>
      </dsp:nvSpPr>
      <dsp:spPr>
        <a:xfrm>
          <a:off x="375650" y="1876050"/>
          <a:ext cx="5687021" cy="536014"/>
        </a:xfrm>
        <a:prstGeom prst="rect">
          <a:avLst/>
        </a:prstGeom>
        <a:gradFill rotWithShape="0">
          <a:gsLst>
            <a:gs pos="0">
              <a:schemeClr val="bg2">
                <a:lumMod val="50000"/>
              </a:schemeClr>
            </a:gs>
            <a:gs pos="63000">
              <a:schemeClr val="accent3">
                <a:lumMod val="7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16200000" scaled="0"/>
        </a:gra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546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cap="small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Lancio, Estrazione E Correzione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375650" y="1876050"/>
        <a:ext cx="5687021" cy="536014"/>
      </dsp:txXfrm>
    </dsp:sp>
    <dsp:sp modelId="{39EA80CF-1786-4802-8E5F-8186944FBAFE}">
      <dsp:nvSpPr>
        <dsp:cNvPr id="0" name=""/>
        <dsp:cNvSpPr/>
      </dsp:nvSpPr>
      <dsp:spPr>
        <a:xfrm>
          <a:off x="40641" y="1809048"/>
          <a:ext cx="670017" cy="670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B252F-F526-46F2-9F95-70E7F938C36D}">
      <dsp:nvSpPr>
        <dsp:cNvPr id="0" name=""/>
        <dsp:cNvSpPr/>
      </dsp:nvSpPr>
      <dsp:spPr>
        <a:xfrm rot="5400000">
          <a:off x="3553436" y="-2111851"/>
          <a:ext cx="393210" cy="4715541"/>
        </a:xfrm>
        <a:prstGeom prst="round2SameRect">
          <a:avLst/>
        </a:prstGeom>
        <a:solidFill>
          <a:schemeClr val="accent3">
            <a:lumMod val="85000"/>
            <a:alpha val="90000"/>
          </a:schemeClr>
        </a:solidFill>
        <a:ln w="9525" cap="flat" cmpd="sng" algn="ctr">
          <a:solidFill>
            <a:schemeClr val="accent3">
              <a:lumMod val="65000"/>
              <a:alpha val="9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Estrazione Commesse Lavorate (job)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392271" y="68509"/>
        <a:ext cx="4696346" cy="354820"/>
      </dsp:txXfrm>
    </dsp:sp>
    <dsp:sp modelId="{8465746A-CCDD-4894-9A76-DC7CB540677D}">
      <dsp:nvSpPr>
        <dsp:cNvPr id="0" name=""/>
        <dsp:cNvSpPr/>
      </dsp:nvSpPr>
      <dsp:spPr>
        <a:xfrm>
          <a:off x="67423" y="162"/>
          <a:ext cx="1361744" cy="491512"/>
        </a:xfrm>
        <a:prstGeom prst="roundRect">
          <a:avLst/>
        </a:prstGeom>
        <a:gradFill rotWithShape="0">
          <a:gsLst>
            <a:gs pos="0">
              <a:schemeClr val="accent5">
                <a:lumMod val="25000"/>
              </a:schemeClr>
            </a:gs>
            <a:gs pos="80000">
              <a:schemeClr val="accent5">
                <a:lumMod val="50000"/>
              </a:schemeClr>
            </a:gs>
            <a:gs pos="100000">
              <a:schemeClr val="accent5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417" y="24156"/>
        <a:ext cx="1313756" cy="443524"/>
      </dsp:txXfrm>
    </dsp:sp>
    <dsp:sp modelId="{98908068-B031-4409-A56A-8FF1C204D98F}">
      <dsp:nvSpPr>
        <dsp:cNvPr id="0" name=""/>
        <dsp:cNvSpPr/>
      </dsp:nvSpPr>
      <dsp:spPr>
        <a:xfrm rot="5400000">
          <a:off x="3588584" y="-1626854"/>
          <a:ext cx="393210" cy="4748579"/>
        </a:xfrm>
        <a:prstGeom prst="round2SameRect">
          <a:avLst/>
        </a:prstGeom>
        <a:solidFill>
          <a:srgbClr val="0C788E">
            <a:alpha val="10000"/>
          </a:srgbClr>
        </a:solidFill>
        <a:ln w="9525" cap="flat" cmpd="sng" algn="ctr">
          <a:solidFill>
            <a:schemeClr val="accent5">
              <a:lumMod val="50000"/>
              <a:alpha val="9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Ddt</a:t>
          </a: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(</a:t>
          </a:r>
          <a:r>
            <a:rPr lang="it-IT" sz="1800" kern="12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sd</a:t>
          </a: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410900" y="570025"/>
        <a:ext cx="4729384" cy="354820"/>
      </dsp:txXfrm>
    </dsp:sp>
    <dsp:sp modelId="{8CBAFDDF-89DC-49AA-9522-E5113037A23C}">
      <dsp:nvSpPr>
        <dsp:cNvPr id="0" name=""/>
        <dsp:cNvSpPr/>
      </dsp:nvSpPr>
      <dsp:spPr>
        <a:xfrm>
          <a:off x="67423" y="516251"/>
          <a:ext cx="1361744" cy="491512"/>
        </a:xfrm>
        <a:prstGeom prst="roundRect">
          <a:avLst/>
        </a:prstGeom>
        <a:gradFill rotWithShape="0">
          <a:gsLst>
            <a:gs pos="0">
              <a:srgbClr val="CC6600"/>
            </a:gs>
            <a:gs pos="80000">
              <a:srgbClr val="F3D091"/>
            </a:gs>
            <a:gs pos="100000">
              <a:srgbClr val="CC66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</a:t>
          </a:r>
          <a:endParaRPr lang="it-IT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417" y="540245"/>
        <a:ext cx="1313756" cy="443524"/>
      </dsp:txXfrm>
    </dsp:sp>
    <dsp:sp modelId="{6F8BAEE0-BBED-4967-8AB5-DCF270D5BBF9}">
      <dsp:nvSpPr>
        <dsp:cNvPr id="0" name=""/>
        <dsp:cNvSpPr/>
      </dsp:nvSpPr>
      <dsp:spPr>
        <a:xfrm rot="5400000">
          <a:off x="3588048" y="-1077389"/>
          <a:ext cx="393210" cy="4710971"/>
        </a:xfrm>
        <a:prstGeom prst="round2SameRect">
          <a:avLst/>
        </a:prstGeom>
        <a:solidFill>
          <a:srgbClr val="FBEFD9">
            <a:alpha val="90000"/>
          </a:srgbClr>
        </a:solidFill>
        <a:ln w="9525" cap="flat" cmpd="sng" algn="ctr">
          <a:solidFill>
            <a:srgbClr val="F3D091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Movimenti Magazzino (</a:t>
          </a:r>
          <a:r>
            <a:rPr lang="it-IT" sz="1800" kern="12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ie</a:t>
          </a: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429168" y="1100686"/>
        <a:ext cx="4691776" cy="354820"/>
      </dsp:txXfrm>
    </dsp:sp>
    <dsp:sp modelId="{327769F9-4508-4E1B-92F2-9FB7B0A0B70A}">
      <dsp:nvSpPr>
        <dsp:cNvPr id="0" name=""/>
        <dsp:cNvSpPr/>
      </dsp:nvSpPr>
      <dsp:spPr>
        <a:xfrm>
          <a:off x="67423" y="1004352"/>
          <a:ext cx="1361744" cy="491512"/>
        </a:xfrm>
        <a:prstGeom prst="roundRect">
          <a:avLst/>
        </a:prstGeom>
        <a:gradFill rotWithShape="0">
          <a:gsLst>
            <a:gs pos="0">
              <a:schemeClr val="bg2">
                <a:lumMod val="50000"/>
              </a:schemeClr>
            </a:gs>
            <a:gs pos="63000">
              <a:schemeClr val="accent3">
                <a:lumMod val="7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417" y="1028346"/>
        <a:ext cx="1313756" cy="443524"/>
      </dsp:txXfrm>
    </dsp:sp>
    <dsp:sp modelId="{0898D5EC-BA0C-4A4F-83F3-73F080D113B7}">
      <dsp:nvSpPr>
        <dsp:cNvPr id="0" name=""/>
        <dsp:cNvSpPr/>
      </dsp:nvSpPr>
      <dsp:spPr>
        <a:xfrm rot="5400000">
          <a:off x="3606852" y="-580105"/>
          <a:ext cx="393210" cy="4748579"/>
        </a:xfrm>
        <a:prstGeom prst="round2SameRect">
          <a:avLst/>
        </a:prstGeom>
        <a:solidFill>
          <a:schemeClr val="accent5">
            <a:alpha val="90000"/>
          </a:schemeClr>
        </a:solidFill>
        <a:ln w="9525" cap="flat" cmpd="sng" algn="ctr">
          <a:solidFill>
            <a:srgbClr val="F3D091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Doc. Di Acquisto (</a:t>
          </a:r>
          <a:r>
            <a:rPr lang="it-IT" sz="1800" kern="12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pd</a:t>
          </a: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429168" y="1616774"/>
        <a:ext cx="4729384" cy="354820"/>
      </dsp:txXfrm>
    </dsp:sp>
    <dsp:sp modelId="{48B0F7BD-0FB6-45E5-922B-D90B9BA6014A}">
      <dsp:nvSpPr>
        <dsp:cNvPr id="0" name=""/>
        <dsp:cNvSpPr/>
      </dsp:nvSpPr>
      <dsp:spPr>
        <a:xfrm>
          <a:off x="67423" y="1548427"/>
          <a:ext cx="1361744" cy="491512"/>
        </a:xfrm>
        <a:prstGeom prst="roundRect">
          <a:avLst/>
        </a:prstGeom>
        <a:gradFill rotWithShape="0">
          <a:gsLst>
            <a:gs pos="0">
              <a:schemeClr val="bg2">
                <a:lumMod val="60000"/>
                <a:lumOff val="40000"/>
              </a:schemeClr>
            </a:gs>
            <a:gs pos="63000">
              <a:schemeClr val="accent3">
                <a:lumMod val="85000"/>
              </a:schemeClr>
            </a:gs>
            <a:gs pos="100000">
              <a:schemeClr val="accent3">
                <a:lumMod val="95000"/>
              </a:schemeClr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42</a:t>
          </a:r>
          <a:endParaRPr lang="it-IT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91417" y="1572421"/>
        <a:ext cx="1313756" cy="443524"/>
      </dsp:txXfrm>
    </dsp:sp>
    <dsp:sp modelId="{94A4D105-F402-4079-80A7-68418B0B60FB}">
      <dsp:nvSpPr>
        <dsp:cNvPr id="0" name=""/>
        <dsp:cNvSpPr/>
      </dsp:nvSpPr>
      <dsp:spPr>
        <a:xfrm rot="5400000">
          <a:off x="3615953" y="-73118"/>
          <a:ext cx="393210" cy="4766782"/>
        </a:xfrm>
        <a:prstGeom prst="round2SameRect">
          <a:avLst/>
        </a:prstGeom>
        <a:solidFill>
          <a:schemeClr val="accent3">
            <a:lumMod val="95000"/>
            <a:alpha val="90000"/>
          </a:schemeClr>
        </a:solidFill>
        <a:ln w="9525" cap="flat" cmpd="sng" algn="ctr">
          <a:solidFill>
            <a:srgbClr val="F3D091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Ordini Fornitori (</a:t>
          </a:r>
          <a:r>
            <a:rPr lang="it-IT" sz="1800" kern="12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po</a:t>
          </a: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429168" y="2132862"/>
        <a:ext cx="4747587" cy="354820"/>
      </dsp:txXfrm>
    </dsp:sp>
    <dsp:sp modelId="{6F535684-676A-4419-8514-E02D65BDBD86}">
      <dsp:nvSpPr>
        <dsp:cNvPr id="0" name=""/>
        <dsp:cNvSpPr/>
      </dsp:nvSpPr>
      <dsp:spPr>
        <a:xfrm>
          <a:off x="67423" y="2064515"/>
          <a:ext cx="1361744" cy="491512"/>
        </a:xfrm>
        <a:prstGeom prst="roundRect">
          <a:avLst/>
        </a:prstGeom>
        <a:gradFill rotWithShape="0">
          <a:gsLst>
            <a:gs pos="0">
              <a:srgbClr val="C00000"/>
            </a:gs>
            <a:gs pos="63000">
              <a:srgbClr val="800000"/>
            </a:gs>
            <a:gs pos="100000">
              <a:srgbClr val="FBEFD9"/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8</a:t>
          </a:r>
        </a:p>
      </dsp:txBody>
      <dsp:txXfrm>
        <a:off x="91417" y="2088509"/>
        <a:ext cx="1313756" cy="443524"/>
      </dsp:txXfrm>
    </dsp:sp>
    <dsp:sp modelId="{5B76A8FA-4AFA-4FB0-9258-A5FF8795BDFC}">
      <dsp:nvSpPr>
        <dsp:cNvPr id="0" name=""/>
        <dsp:cNvSpPr/>
      </dsp:nvSpPr>
      <dsp:spPr>
        <a:xfrm rot="5400000">
          <a:off x="3615953" y="442969"/>
          <a:ext cx="393210" cy="4766782"/>
        </a:xfrm>
        <a:prstGeom prst="round2SameRect">
          <a:avLst/>
        </a:prstGeom>
        <a:solidFill>
          <a:srgbClr val="F3D091">
            <a:alpha val="90000"/>
          </a:srgbClr>
        </a:solidFill>
        <a:ln w="9525" cap="flat" cmpd="sng" algn="ctr">
          <a:solidFill>
            <a:srgbClr val="F3D091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Estratto Conto (sa)</a:t>
          </a:r>
          <a:endParaRPr lang="it-IT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429168" y="2648950"/>
        <a:ext cx="4747587" cy="354820"/>
      </dsp:txXfrm>
    </dsp:sp>
    <dsp:sp modelId="{D23F2AC5-52FB-41BA-B98F-048F0017A3DD}">
      <dsp:nvSpPr>
        <dsp:cNvPr id="0" name=""/>
        <dsp:cNvSpPr/>
      </dsp:nvSpPr>
      <dsp:spPr>
        <a:xfrm>
          <a:off x="67423" y="2580604"/>
          <a:ext cx="1361744" cy="491512"/>
        </a:xfrm>
        <a:prstGeom prst="roundRect">
          <a:avLst/>
        </a:prstGeom>
        <a:gradFill rotWithShape="0">
          <a:gsLst>
            <a:gs pos="0">
              <a:schemeClr val="accent5">
                <a:lumMod val="90000"/>
              </a:schemeClr>
            </a:gs>
            <a:gs pos="63000">
              <a:schemeClr val="accent5">
                <a:lumMod val="75000"/>
              </a:schemeClr>
            </a:gs>
            <a:gs pos="100000">
              <a:srgbClr val="006666"/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11</a:t>
          </a:r>
        </a:p>
      </dsp:txBody>
      <dsp:txXfrm>
        <a:off x="91417" y="2604598"/>
        <a:ext cx="1313756" cy="443524"/>
      </dsp:txXfrm>
    </dsp:sp>
    <dsp:sp modelId="{F009D7B0-FB45-4AA1-AFFF-C03BBE719EE9}">
      <dsp:nvSpPr>
        <dsp:cNvPr id="0" name=""/>
        <dsp:cNvSpPr/>
      </dsp:nvSpPr>
      <dsp:spPr>
        <a:xfrm rot="5400000">
          <a:off x="3616615" y="958395"/>
          <a:ext cx="393210" cy="4768105"/>
        </a:xfrm>
        <a:prstGeom prst="round2SameRect">
          <a:avLst/>
        </a:prstGeom>
        <a:solidFill>
          <a:schemeClr val="bg2">
            <a:lumMod val="20000"/>
            <a:lumOff val="80000"/>
            <a:alpha val="90000"/>
          </a:schemeClr>
        </a:solidFill>
        <a:ln w="9525" cap="flat" cmpd="sng" algn="ctr">
          <a:solidFill>
            <a:srgbClr val="F3D091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Sal</a:t>
          </a: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 Passivi (sc)</a:t>
          </a:r>
          <a:endParaRPr lang="it-IT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429168" y="3165038"/>
        <a:ext cx="4748910" cy="354820"/>
      </dsp:txXfrm>
    </dsp:sp>
    <dsp:sp modelId="{428E1441-7758-4727-B418-AE3E015B600D}">
      <dsp:nvSpPr>
        <dsp:cNvPr id="0" name=""/>
        <dsp:cNvSpPr/>
      </dsp:nvSpPr>
      <dsp:spPr>
        <a:xfrm>
          <a:off x="67423" y="3096692"/>
          <a:ext cx="1361744" cy="491512"/>
        </a:xfrm>
        <a:prstGeom prst="roundRect">
          <a:avLst/>
        </a:prstGeom>
        <a:gradFill rotWithShape="0">
          <a:gsLst>
            <a:gs pos="0">
              <a:srgbClr val="CC6600"/>
            </a:gs>
            <a:gs pos="63000">
              <a:srgbClr val="800000"/>
            </a:gs>
            <a:gs pos="100000">
              <a:srgbClr val="CC6600"/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13</a:t>
          </a:r>
        </a:p>
      </dsp:txBody>
      <dsp:txXfrm>
        <a:off x="91417" y="3120686"/>
        <a:ext cx="1313756" cy="443524"/>
      </dsp:txXfrm>
    </dsp:sp>
    <dsp:sp modelId="{348EACAF-6770-4817-B069-EBF6B1CB2A3D}">
      <dsp:nvSpPr>
        <dsp:cNvPr id="0" name=""/>
        <dsp:cNvSpPr/>
      </dsp:nvSpPr>
      <dsp:spPr>
        <a:xfrm rot="5400000">
          <a:off x="3615953" y="1475145"/>
          <a:ext cx="393210" cy="4766782"/>
        </a:xfrm>
        <a:prstGeom prst="round2SameRect">
          <a:avLst/>
        </a:prstGeom>
        <a:solidFill>
          <a:srgbClr val="FFFFD1">
            <a:alpha val="89804"/>
          </a:srgbClr>
        </a:solidFill>
        <a:ln w="9525" cap="flat" cmpd="sng" algn="ctr">
          <a:solidFill>
            <a:srgbClr val="F3D091">
              <a:alpha val="9000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Rapportini (</a:t>
          </a:r>
          <a:r>
            <a:rPr lang="it-IT" sz="1800" kern="1200" cap="small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wr</a:t>
          </a:r>
          <a:r>
            <a:rPr lang="it-IT" sz="180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)</a:t>
          </a:r>
          <a:endParaRPr lang="it-IT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429168" y="3681126"/>
        <a:ext cx="4747587" cy="354820"/>
      </dsp:txXfrm>
    </dsp:sp>
    <dsp:sp modelId="{EA4AC07D-8356-4AB0-B33C-615C41F68784}">
      <dsp:nvSpPr>
        <dsp:cNvPr id="0" name=""/>
        <dsp:cNvSpPr/>
      </dsp:nvSpPr>
      <dsp:spPr>
        <a:xfrm>
          <a:off x="67423" y="3612780"/>
          <a:ext cx="1361744" cy="491512"/>
        </a:xfrm>
        <a:prstGeom prst="roundRect">
          <a:avLst/>
        </a:prstGeom>
        <a:gradFill rotWithShape="0">
          <a:gsLst>
            <a:gs pos="0">
              <a:srgbClr val="FFCC99"/>
            </a:gs>
            <a:gs pos="63000">
              <a:srgbClr val="FF6600"/>
            </a:gs>
            <a:gs pos="100000">
              <a:srgbClr val="FF9900"/>
            </a:gs>
          </a:gsLst>
          <a:lin ang="16200000" scaled="0"/>
        </a:gradFill>
        <a:ln>
          <a:solidFill>
            <a:srgbClr val="F3D091">
              <a:alpha val="90000"/>
            </a:srgb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50</a:t>
          </a:r>
        </a:p>
      </dsp:txBody>
      <dsp:txXfrm>
        <a:off x="91417" y="3636774"/>
        <a:ext cx="1313756" cy="4435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B252F-F526-46F2-9F95-70E7F938C36D}">
      <dsp:nvSpPr>
        <dsp:cNvPr id="0" name=""/>
        <dsp:cNvSpPr/>
      </dsp:nvSpPr>
      <dsp:spPr>
        <a:xfrm rot="5400000">
          <a:off x="4337708" y="-2696863"/>
          <a:ext cx="460271" cy="601638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Commesse Movimentate Nel Periodo</a:t>
          </a:r>
          <a:endParaRPr lang="it-IT" sz="1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559654" y="103660"/>
        <a:ext cx="5993912" cy="415333"/>
      </dsp:txXfrm>
    </dsp:sp>
    <dsp:sp modelId="{8465746A-CCDD-4894-9A76-DC7CB540677D}">
      <dsp:nvSpPr>
        <dsp:cNvPr id="0" name=""/>
        <dsp:cNvSpPr/>
      </dsp:nvSpPr>
      <dsp:spPr>
        <a:xfrm>
          <a:off x="73337" y="21304"/>
          <a:ext cx="1466429" cy="5753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A</a:t>
          </a:r>
          <a:endParaRPr lang="it-IT" sz="1400" b="1" kern="1200" dirty="0"/>
        </a:p>
      </dsp:txBody>
      <dsp:txXfrm>
        <a:off x="101423" y="49390"/>
        <a:ext cx="1410257" cy="519167"/>
      </dsp:txXfrm>
    </dsp:sp>
    <dsp:sp modelId="{98908068-B031-4409-A56A-8FF1C204D98F}">
      <dsp:nvSpPr>
        <dsp:cNvPr id="0" name=""/>
        <dsp:cNvSpPr/>
      </dsp:nvSpPr>
      <dsp:spPr>
        <a:xfrm rot="5400000">
          <a:off x="4335476" y="-2130889"/>
          <a:ext cx="460271" cy="6058532"/>
        </a:xfrm>
        <a:prstGeom prst="round2SameRect">
          <a:avLst/>
        </a:prstGeom>
        <a:solidFill>
          <a:schemeClr val="accent4">
            <a:tint val="40000"/>
            <a:alpha val="90000"/>
            <a:hueOff val="3718306"/>
            <a:satOff val="12686"/>
            <a:lumOff val="542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3718306"/>
              <a:satOff val="12686"/>
              <a:lumOff val="54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Controllo Commesse Standard E Di Variante</a:t>
          </a:r>
          <a:endParaRPr lang="it-IT" sz="1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536346" y="690710"/>
        <a:ext cx="6036063" cy="415333"/>
      </dsp:txXfrm>
    </dsp:sp>
    <dsp:sp modelId="{8CBAFDDF-89DC-49AA-9522-E5113037A23C}">
      <dsp:nvSpPr>
        <dsp:cNvPr id="0" name=""/>
        <dsp:cNvSpPr/>
      </dsp:nvSpPr>
      <dsp:spPr>
        <a:xfrm>
          <a:off x="73337" y="625410"/>
          <a:ext cx="1466429" cy="575339"/>
        </a:xfrm>
        <a:prstGeom prst="roundRect">
          <a:avLst/>
        </a:prstGeom>
        <a:gradFill rotWithShape="0">
          <a:gsLst>
            <a:gs pos="0">
              <a:schemeClr val="accent4">
                <a:hueOff val="3714325"/>
                <a:satOff val="13208"/>
                <a:lumOff val="29869"/>
                <a:alphaOff val="0"/>
                <a:shade val="51000"/>
                <a:satMod val="130000"/>
              </a:schemeClr>
            </a:gs>
            <a:gs pos="80000">
              <a:schemeClr val="accent4">
                <a:hueOff val="3714325"/>
                <a:satOff val="13208"/>
                <a:lumOff val="29869"/>
                <a:alphaOff val="0"/>
                <a:shade val="93000"/>
                <a:satMod val="130000"/>
              </a:schemeClr>
            </a:gs>
            <a:gs pos="100000">
              <a:schemeClr val="accent4">
                <a:hueOff val="3714325"/>
                <a:satOff val="13208"/>
                <a:lumOff val="298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B</a:t>
          </a:r>
          <a:endParaRPr lang="it-IT" sz="1400" b="1" kern="1200" dirty="0"/>
        </a:p>
      </dsp:txBody>
      <dsp:txXfrm>
        <a:off x="101423" y="653496"/>
        <a:ext cx="1410257" cy="519167"/>
      </dsp:txXfrm>
    </dsp:sp>
    <dsp:sp modelId="{6F8BAEE0-BBED-4967-8AB5-DCF270D5BBF9}">
      <dsp:nvSpPr>
        <dsp:cNvPr id="0" name=""/>
        <dsp:cNvSpPr/>
      </dsp:nvSpPr>
      <dsp:spPr>
        <a:xfrm rot="5400000">
          <a:off x="4354531" y="-1485734"/>
          <a:ext cx="460271" cy="6010549"/>
        </a:xfrm>
        <a:prstGeom prst="round2SameRect">
          <a:avLst/>
        </a:prstGeom>
        <a:solidFill>
          <a:schemeClr val="accent4">
            <a:tint val="40000"/>
            <a:alpha val="90000"/>
            <a:hueOff val="7436612"/>
            <a:satOff val="25373"/>
            <a:lumOff val="10851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7436612"/>
              <a:satOff val="25373"/>
              <a:lumOff val="108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Controllo Commesse In Economia</a:t>
          </a:r>
          <a:endParaRPr lang="it-IT" sz="1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579393" y="1311873"/>
        <a:ext cx="5988080" cy="415333"/>
      </dsp:txXfrm>
    </dsp:sp>
    <dsp:sp modelId="{327769F9-4508-4E1B-92F2-9FB7B0A0B70A}">
      <dsp:nvSpPr>
        <dsp:cNvPr id="0" name=""/>
        <dsp:cNvSpPr/>
      </dsp:nvSpPr>
      <dsp:spPr>
        <a:xfrm>
          <a:off x="82852" y="1229517"/>
          <a:ext cx="1466429" cy="575339"/>
        </a:xfrm>
        <a:prstGeom prst="roundRect">
          <a:avLst/>
        </a:prstGeom>
        <a:gradFill rotWithShape="0">
          <a:gsLst>
            <a:gs pos="0">
              <a:schemeClr val="accent4">
                <a:hueOff val="7428651"/>
                <a:satOff val="26416"/>
                <a:lumOff val="59739"/>
                <a:alphaOff val="0"/>
                <a:shade val="51000"/>
                <a:satMod val="130000"/>
              </a:schemeClr>
            </a:gs>
            <a:gs pos="80000">
              <a:schemeClr val="accent4">
                <a:hueOff val="7428651"/>
                <a:satOff val="26416"/>
                <a:lumOff val="59739"/>
                <a:alphaOff val="0"/>
                <a:shade val="93000"/>
                <a:satMod val="130000"/>
              </a:schemeClr>
            </a:gs>
            <a:gs pos="100000">
              <a:schemeClr val="accent4">
                <a:hueOff val="7428651"/>
                <a:satOff val="26416"/>
                <a:lumOff val="597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C</a:t>
          </a:r>
          <a:endParaRPr lang="it-IT" sz="1400" b="1" kern="1200" dirty="0"/>
        </a:p>
      </dsp:txBody>
      <dsp:txXfrm>
        <a:off x="110938" y="1257603"/>
        <a:ext cx="1410257" cy="519167"/>
      </dsp:txXfrm>
    </dsp:sp>
    <dsp:sp modelId="{2F76B878-FB40-4490-9A8D-A3D7875A9F83}">
      <dsp:nvSpPr>
        <dsp:cNvPr id="0" name=""/>
        <dsp:cNvSpPr/>
      </dsp:nvSpPr>
      <dsp:spPr>
        <a:xfrm rot="5400000">
          <a:off x="4343853" y="-910427"/>
          <a:ext cx="460271" cy="6068149"/>
        </a:xfrm>
        <a:prstGeom prst="round2SameRect">
          <a:avLst/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rPr>
            <a:t>Controllo Righe Documenti Prive Di Commessa Associata</a:t>
          </a:r>
          <a:endParaRPr lang="it-IT" sz="1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 rot="-5400000">
        <a:off x="1539915" y="1915980"/>
        <a:ext cx="6045680" cy="415333"/>
      </dsp:txXfrm>
    </dsp:sp>
    <dsp:sp modelId="{39876CCE-2C36-4585-90D2-5B0997EF9493}">
      <dsp:nvSpPr>
        <dsp:cNvPr id="0" name=""/>
        <dsp:cNvSpPr/>
      </dsp:nvSpPr>
      <dsp:spPr>
        <a:xfrm>
          <a:off x="73337" y="1814712"/>
          <a:ext cx="1466429" cy="575339"/>
        </a:xfrm>
        <a:prstGeom prst="roundRect">
          <a:avLst/>
        </a:prstGeom>
        <a:gradFill rotWithShape="0">
          <a:gsLst>
            <a:gs pos="0">
              <a:schemeClr val="accent4">
                <a:hueOff val="11142976"/>
                <a:satOff val="39624"/>
                <a:lumOff val="89608"/>
                <a:alphaOff val="0"/>
                <a:shade val="51000"/>
                <a:satMod val="130000"/>
              </a:schemeClr>
            </a:gs>
            <a:gs pos="80000">
              <a:schemeClr val="accent4">
                <a:hueOff val="11142976"/>
                <a:satOff val="39624"/>
                <a:lumOff val="89608"/>
                <a:alphaOff val="0"/>
                <a:shade val="93000"/>
                <a:satMod val="130000"/>
              </a:schemeClr>
            </a:gs>
            <a:gs pos="100000">
              <a:schemeClr val="accent4">
                <a:hueOff val="11142976"/>
                <a:satOff val="39624"/>
                <a:lumOff val="896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smtClean="0"/>
            <a:t>D</a:t>
          </a:r>
          <a:endParaRPr lang="it-IT" sz="1400" b="1" kern="1200" dirty="0"/>
        </a:p>
      </dsp:txBody>
      <dsp:txXfrm>
        <a:off x="101423" y="1842798"/>
        <a:ext cx="1410257" cy="519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9F0D-47DD-4F75-BCE6-4BDFE2D34225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9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36201-DAB7-45B2-88B6-B9389B80974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04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68D3B-6C84-464C-8C8B-B85340D0ECB0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3F6C7-D1C5-4D24-B285-A1A9BE4150A1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72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CCA6-CA47-47AC-A84A-2972728FAFEA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9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2288-6D48-4803-A9DF-21F1D48AA873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6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9D6F-CCBF-49BF-A45F-C71F6C198C1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66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6A6AC-B509-4FD5-8519-A6B2194276D4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3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5227-BAC7-44F3-A292-F87CAC1F0DCF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D38F7-FE7E-4F50-B0B3-BABBF7F796C2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6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2D0A1-DB5C-49F9-8C1F-B4C0205C1589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06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你的标题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在此键入你的内容</a:t>
            </a:r>
          </a:p>
          <a:p>
            <a:pPr lvl="1"/>
            <a:r>
              <a:rPr lang="es-ES" smtClean="0"/>
              <a:t>一级标题</a:t>
            </a:r>
          </a:p>
          <a:p>
            <a:pPr lvl="2"/>
            <a:r>
              <a:rPr lang="es-ES" smtClean="0"/>
              <a:t>二级标题</a:t>
            </a:r>
          </a:p>
          <a:p>
            <a:pPr lvl="3"/>
            <a:r>
              <a:rPr lang="es-ES" smtClean="0"/>
              <a:t>三级标题</a:t>
            </a:r>
          </a:p>
          <a:p>
            <a:pPr lvl="4"/>
            <a:r>
              <a:rPr lang="es-ES" smtClean="0"/>
              <a:t>四级标题</a:t>
            </a:r>
          </a:p>
          <a:p>
            <a:pPr lvl="0"/>
            <a:endParaRPr lang="es-E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0975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C6CE5F-0E91-45BA-888A-C02C54CC2443}" type="slidenum">
              <a:rPr lang="es-ES"/>
              <a:pPr/>
              <a:t>‹N›</a:t>
            </a:fld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6702425"/>
            <a:ext cx="77787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388350" y="6669088"/>
            <a:ext cx="288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2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9.gi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8571" y="2464903"/>
            <a:ext cx="5580112" cy="2160240"/>
          </a:xfrm>
        </p:spPr>
        <p:txBody>
          <a:bodyPr/>
          <a:lstStyle/>
          <a:p>
            <a:r>
              <a:rPr lang="es-UY" altLang="en-US" sz="4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CERTIFICAZIONE DEI DATI CON</a:t>
            </a:r>
            <a:br>
              <a:rPr lang="es-UY" altLang="en-US" sz="4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altLang="en-US" sz="60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s-UY" altLang="en-US" sz="4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</a:t>
            </a:r>
            <a:r>
              <a:rPr lang="es-UY" altLang="en-US" sz="60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UY" altLang="en-US" sz="4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HECKER</a:t>
            </a:r>
            <a:r>
              <a:rPr lang="es-UY" altLang="en-US" sz="4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altLang="en-US" sz="45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6645275"/>
            <a:ext cx="8286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60648"/>
            <a:ext cx="4824536" cy="144903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260" y="6093296"/>
            <a:ext cx="1687830" cy="6753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29" y="564702"/>
            <a:ext cx="8229600" cy="981075"/>
          </a:xfrm>
        </p:spPr>
        <p:txBody>
          <a:bodyPr/>
          <a:lstStyle/>
          <a:p>
            <a:r>
              <a:rPr lang="it-IT" sz="5000" b="1" dirty="0" smtClean="0">
                <a:solidFill>
                  <a:srgbClr val="0C788E"/>
                </a:solidFill>
              </a:rPr>
              <a:t>Per Certificare il Dato</a:t>
            </a:r>
            <a:endParaRPr lang="it-IT" sz="5000" b="1" dirty="0">
              <a:solidFill>
                <a:srgbClr val="0C788E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843" y="4656749"/>
            <a:ext cx="2232248" cy="173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659129577"/>
              </p:ext>
            </p:extLst>
          </p:nvPr>
        </p:nvGraphicFramePr>
        <p:xfrm>
          <a:off x="1619672" y="1844824"/>
          <a:ext cx="6096000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Immagin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949280"/>
            <a:ext cx="1687830" cy="675323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04365"/>
            <a:ext cx="1584176" cy="4747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981075"/>
          </a:xfrm>
        </p:spPr>
        <p:txBody>
          <a:bodyPr/>
          <a:lstStyle/>
          <a:p>
            <a:r>
              <a:rPr lang="it-IT" sz="5000" b="1" dirty="0" smtClean="0">
                <a:solidFill>
                  <a:srgbClr val="0C788E"/>
                </a:solidFill>
              </a:rPr>
              <a:t>170 Regole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879" y="1827391"/>
            <a:ext cx="7427168" cy="388639"/>
          </a:xfrm>
        </p:spPr>
        <p:txBody>
          <a:bodyPr/>
          <a:lstStyle/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OME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ASCE LA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EGOLA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876879" y="2619479"/>
            <a:ext cx="7427168" cy="38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I T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IPI DI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RRORE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2423549" y="3204874"/>
            <a:ext cx="2088232" cy="504056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</a:t>
            </a:r>
            <a:endParaRPr lang="it-IT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2423549" y="3780938"/>
            <a:ext cx="2088232" cy="504056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  <a:endParaRPr lang="it-IT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2423549" y="4357002"/>
            <a:ext cx="2088232" cy="504056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</a:t>
            </a:r>
            <a:endParaRPr lang="it-IT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84982"/>
            <a:ext cx="1412041" cy="231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949280"/>
            <a:ext cx="1687830" cy="675323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04365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1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3" y="564702"/>
            <a:ext cx="7825545" cy="981075"/>
          </a:xfrm>
        </p:spPr>
        <p:txBody>
          <a:bodyPr/>
          <a:lstStyle/>
          <a:p>
            <a:r>
              <a:rPr lang="it-IT" sz="5000" b="1" dirty="0">
                <a:solidFill>
                  <a:srgbClr val="0C788E"/>
                </a:solidFill>
              </a:rPr>
              <a:t>170 </a:t>
            </a:r>
            <a:r>
              <a:rPr lang="it-IT" sz="5000" b="1" dirty="0" smtClean="0">
                <a:solidFill>
                  <a:srgbClr val="0C788E"/>
                </a:solidFill>
              </a:rPr>
              <a:t>Regole: i Numeri</a:t>
            </a:r>
            <a:endParaRPr lang="it-IT" sz="5000" b="1" dirty="0">
              <a:solidFill>
                <a:srgbClr val="0C788E"/>
              </a:solidFill>
            </a:endParaRP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4232408758"/>
              </p:ext>
            </p:extLst>
          </p:nvPr>
        </p:nvGraphicFramePr>
        <p:xfrm>
          <a:off x="755576" y="1628800"/>
          <a:ext cx="626469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23913"/>
            <a:ext cx="163314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610" y="5949280"/>
            <a:ext cx="1687830" cy="675323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90" y="6004365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6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43604" y="564702"/>
            <a:ext cx="782554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smtClean="0">
                <a:solidFill>
                  <a:srgbClr val="0C788E"/>
                </a:solidFill>
              </a:rPr>
              <a:t>4 </a:t>
            </a:r>
            <a:r>
              <a:rPr lang="it-IT" sz="5000" b="1" dirty="0" err="1" smtClean="0">
                <a:solidFill>
                  <a:srgbClr val="0C788E"/>
                </a:solidFill>
              </a:rPr>
              <a:t>Check</a:t>
            </a:r>
            <a:r>
              <a:rPr lang="it-IT" sz="5000" b="1" dirty="0" smtClean="0">
                <a:solidFill>
                  <a:srgbClr val="0C788E"/>
                </a:solidFill>
              </a:rPr>
              <a:t> List</a:t>
            </a:r>
            <a:endParaRPr lang="it-IT" sz="5000" b="1" dirty="0">
              <a:solidFill>
                <a:srgbClr val="0C788E"/>
              </a:solidFill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109995557"/>
              </p:ext>
            </p:extLst>
          </p:nvPr>
        </p:nvGraphicFramePr>
        <p:xfrm>
          <a:off x="680928" y="2255570"/>
          <a:ext cx="7992888" cy="2390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3" descr="C:\Users\luca.patrignani\AppData\Local\Microsoft\Windows\Temporary Internet Files\Content.IE5\IW7SLCLH\MC90025126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755" y="4768433"/>
            <a:ext cx="1459915" cy="143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luca.patrignani\AppData\Local\Microsoft\Windows\Temporary Internet Files\Content.IE5\5CSRQDNV\MC900441452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085184"/>
            <a:ext cx="1195417" cy="119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949280"/>
            <a:ext cx="1687830" cy="675323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04365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2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548680"/>
            <a:ext cx="795758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smtClean="0">
                <a:solidFill>
                  <a:srgbClr val="0C788E"/>
                </a:solidFill>
              </a:rPr>
              <a:t>In pratica ….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76879" y="1827391"/>
            <a:ext cx="7427168" cy="38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L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ANCIO DELLA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HECK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OARD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76879" y="2619479"/>
            <a:ext cx="7427168" cy="38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STRAZIONE DI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2423549" y="3204874"/>
            <a:ext cx="2088232" cy="504056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</a:t>
            </a:r>
            <a:endParaRPr lang="it-IT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2423549" y="3780938"/>
            <a:ext cx="2088232" cy="504056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  <a:endParaRPr lang="it-IT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2423549" y="4357002"/>
            <a:ext cx="2088232" cy="504056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</a:t>
            </a:r>
            <a:endParaRPr lang="it-IT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876879" y="5301208"/>
            <a:ext cx="7427168" cy="38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FF6600"/>
              </a:buClr>
              <a:buFont typeface="Wingdings" pitchFamily="2" charset="2"/>
              <a:buChar char="ü"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ORREZIONE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SER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F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RIENDLY</a:t>
            </a:r>
            <a:endParaRPr lang="it-IT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1" name="Picture 5" descr="http://us.cdn1.123rf.com/168nwm/benchart/benchart1111/benchart111100144/11248659-illustrazione-di-un-uomo-felice-di-affari-del-fumetto-trovare-la-felicita-sul-web-o-sul-suo-compu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241" y="3662077"/>
            <a:ext cx="2422087" cy="242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967942"/>
            <a:ext cx="1687830" cy="675323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023027"/>
            <a:ext cx="1584176" cy="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4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Pages>0</Pages>
  <Words>128</Words>
  <Characters>0</Characters>
  <Application>Microsoft Office PowerPoint</Application>
  <DocSecurity>0</DocSecurity>
  <PresentationFormat>Presentazione su schermo (4:3)</PresentationFormat>
  <Lines>0</Lines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Diseño predeterminado</vt:lpstr>
      <vt:lpstr>CERTIFICAZIONE DEI DATI CON DATACHECKER </vt:lpstr>
      <vt:lpstr>Per Certificare il Dato</vt:lpstr>
      <vt:lpstr>170 Regole</vt:lpstr>
      <vt:lpstr>170 Regole: i Numeri</vt:lpstr>
      <vt:lpstr>Presentazione standard di PowerPoint</vt:lpstr>
      <vt:lpstr>Presentazione standard di PowerPoint</vt:lpstr>
    </vt:vector>
  </TitlesOfParts>
  <Company>Toshiba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laura.corvatta</cp:lastModifiedBy>
  <cp:revision>731</cp:revision>
  <cp:lastPrinted>1899-12-30T00:00:00Z</cp:lastPrinted>
  <dcterms:created xsi:type="dcterms:W3CDTF">2010-05-23T14:28:12Z</dcterms:created>
  <dcterms:modified xsi:type="dcterms:W3CDTF">2012-10-29T14:21:09Z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1033-8.1.0.3357</vt:lpwstr>
  </property>
</Properties>
</file>