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6600"/>
    <a:srgbClr val="EDB145"/>
    <a:srgbClr val="CDCDCD"/>
    <a:srgbClr val="F2C77A"/>
    <a:srgbClr val="F7DDAF"/>
    <a:srgbClr val="CCECFF"/>
    <a:srgbClr val="FBEFD9"/>
    <a:srgbClr val="EFBE6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69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28B851-42C4-4E89-AAB4-ECF22F28A91A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8B3AB7F7-87FF-4594-8B02-D0F44495DB5B}">
      <dgm:prSet phldrT="[Testo]" custT="1"/>
      <dgm:spPr>
        <a:solidFill>
          <a:srgbClr val="EFBE67"/>
        </a:solidFill>
        <a:ln>
          <a:solidFill>
            <a:srgbClr val="EFBE67"/>
          </a:solidFill>
        </a:ln>
      </dgm:spPr>
      <dgm:t>
        <a:bodyPr/>
        <a:lstStyle/>
        <a:p>
          <a:r>
            <a:rPr lang="it-I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8BB546-3E2D-4615-887E-8E4B26D21D19}" type="par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4C545D16-84B8-4242-9BD3-E735487B568C}" type="sibTrans" cxnId="{54FB219E-E962-44E0-A603-17552537FB6A}">
      <dgm:prSet/>
      <dgm:spPr/>
      <dgm:t>
        <a:bodyPr/>
        <a:lstStyle/>
        <a:p>
          <a:endParaRPr lang="it-IT" sz="1400" b="1"/>
        </a:p>
      </dgm:t>
    </dgm:pt>
    <dgm:pt modelId="{36B4F2C7-2FE8-4BCB-8907-924FBE9B72CF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QUADRO ECONOMICO AZIENDALE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5038C92-9D0E-4B38-BE91-8E8A2938F080}" type="par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96E9BD21-F839-41F7-8992-69476D70FD39}" type="sibTrans" cxnId="{2F3F1833-599E-45B7-AC65-DB1916AF4E86}">
      <dgm:prSet/>
      <dgm:spPr/>
      <dgm:t>
        <a:bodyPr/>
        <a:lstStyle/>
        <a:p>
          <a:endParaRPr lang="it-IT" sz="1400" b="1"/>
        </a:p>
      </dgm:t>
    </dgm:pt>
    <dgm:pt modelId="{4E7E9787-1DA5-435B-AA8C-6FD3A7944050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DFC6BF-FE5A-40A8-A90D-6E52C15B67B6}" type="par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E85EE45D-31FC-4433-AC31-B0C22FDA37C6}" type="sibTrans" cxnId="{EA910CED-711B-438C-A526-54B8FF44DE78}">
      <dgm:prSet/>
      <dgm:spPr/>
      <dgm:t>
        <a:bodyPr/>
        <a:lstStyle/>
        <a:p>
          <a:endParaRPr lang="it-IT" sz="1400" b="1"/>
        </a:p>
      </dgm:t>
    </dgm:pt>
    <dgm:pt modelId="{6CE250CB-BB6B-44E5-A128-385E86EC65B5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GESTIONE DIRECT COSTING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E9E035-C62B-491D-BAB6-54BCF5CCF46B}" type="par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9B42E4C0-4F29-446D-BF9A-5DC0AF953E0C}" type="sibTrans" cxnId="{2B33D993-38DB-444D-9ABA-FFF6BD7495FA}">
      <dgm:prSet/>
      <dgm:spPr/>
      <dgm:t>
        <a:bodyPr/>
        <a:lstStyle/>
        <a:p>
          <a:endParaRPr lang="it-IT" sz="1400" b="1"/>
        </a:p>
      </dgm:t>
    </dgm:pt>
    <dgm:pt modelId="{E6305B62-8FD9-42BF-9AAA-40E7B3139FFD}">
      <dgm:prSet phldrT="[Testo]" custT="1"/>
      <dgm:spPr>
        <a:solidFill>
          <a:srgbClr val="F7DDAF"/>
        </a:solidFill>
        <a:ln>
          <a:solidFill>
            <a:srgbClr val="F7DDAF"/>
          </a:solidFill>
        </a:ln>
      </dgm:spPr>
      <dgm:t>
        <a:bodyPr/>
        <a:lstStyle/>
        <a:p>
          <a:r>
            <a:rPr lang="it-I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4C7A44-4877-47C2-BE0A-6D8EF2A1E27C}" type="par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295ACB40-8B8E-42BB-8B42-247501FB74F1}" type="sibTrans" cxnId="{9E0EF2CC-52C3-4ACD-A151-DD5CD7A968FE}">
      <dgm:prSet/>
      <dgm:spPr/>
      <dgm:t>
        <a:bodyPr/>
        <a:lstStyle/>
        <a:p>
          <a:endParaRPr lang="it-IT" sz="1400" b="1"/>
        </a:p>
      </dgm:t>
    </dgm:pt>
    <dgm:pt modelId="{5CB3ADFB-CB94-45B5-887F-7D61DA80D1A9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CALCOLO DEL MARGINE LORDO DI CONTRIBUZIONE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EF9159-6B47-45EB-9CF1-7AB7A09B6B9D}" type="par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7C437FDB-0D97-414F-9982-33A7E41F828C}" type="sibTrans" cxnId="{FEF61093-5FD1-4811-9D7C-7D85C221A94A}">
      <dgm:prSet/>
      <dgm:spPr/>
      <dgm:t>
        <a:bodyPr/>
        <a:lstStyle/>
        <a:p>
          <a:endParaRPr lang="it-IT" sz="1400" b="1"/>
        </a:p>
      </dgm:t>
    </dgm:pt>
    <dgm:pt modelId="{6B808517-6302-47D1-AB54-DA0D1688A91A}">
      <dgm:prSet phldrT="[Testo]" custT="1"/>
      <dgm:spPr/>
      <dgm:t>
        <a:bodyPr/>
        <a:lstStyle/>
        <a:p>
          <a:r>
            <a:rPr lang="it-I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241B7E-FA4E-4F78-BEBD-A61327AA779A}" type="parTrans" cxnId="{8EEC0798-AAB5-471F-8116-33ED342BD6CE}">
      <dgm:prSet/>
      <dgm:spPr/>
      <dgm:t>
        <a:bodyPr/>
        <a:lstStyle/>
        <a:p>
          <a:endParaRPr lang="it-IT"/>
        </a:p>
      </dgm:t>
    </dgm:pt>
    <dgm:pt modelId="{AAC91493-76F2-43DB-B74D-4FA01547FF7C}" type="sibTrans" cxnId="{8EEC0798-AAB5-471F-8116-33ED342BD6CE}">
      <dgm:prSet/>
      <dgm:spPr/>
      <dgm:t>
        <a:bodyPr/>
        <a:lstStyle/>
        <a:p>
          <a:endParaRPr lang="it-IT"/>
        </a:p>
      </dgm:t>
    </dgm:pt>
    <dgm:pt modelId="{8C9725D2-3ADF-42F8-A8F9-32FE348113AC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CONTROLLO BUDGET COSTI FISSI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C8BA5-5A5B-4CE8-B29B-AE36970B54C4}" type="parTrans" cxnId="{88AD5593-748A-4CB5-BC3E-394742B86B23}">
      <dgm:prSet/>
      <dgm:spPr/>
      <dgm:t>
        <a:bodyPr/>
        <a:lstStyle/>
        <a:p>
          <a:endParaRPr lang="it-IT"/>
        </a:p>
      </dgm:t>
    </dgm:pt>
    <dgm:pt modelId="{2E0B7585-8EFE-49C2-9B80-D0A527A5017C}" type="sibTrans" cxnId="{88AD5593-748A-4CB5-BC3E-394742B86B23}">
      <dgm:prSet/>
      <dgm:spPr/>
      <dgm:t>
        <a:bodyPr/>
        <a:lstStyle/>
        <a:p>
          <a:endParaRPr lang="it-IT"/>
        </a:p>
      </dgm:t>
    </dgm:pt>
    <dgm:pt modelId="{F6E248D6-9665-4283-8ABF-2B10261CA90F}">
      <dgm:prSet phldrT="[Testo]" custT="1"/>
      <dgm:spPr/>
      <dgm:t>
        <a:bodyPr/>
        <a:lstStyle/>
        <a:p>
          <a:r>
            <a:rPr lang="it-I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endParaRPr lang="it-IT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3FBCC3-ADB7-4617-846B-D1AF5D951E2C}" type="parTrans" cxnId="{403C5CB0-F931-4831-88B0-4E8075366DDD}">
      <dgm:prSet/>
      <dgm:spPr/>
      <dgm:t>
        <a:bodyPr/>
        <a:lstStyle/>
        <a:p>
          <a:endParaRPr lang="it-IT"/>
        </a:p>
      </dgm:t>
    </dgm:pt>
    <dgm:pt modelId="{3A3AB5BE-BC38-4BDE-BBDD-63EB6A46046C}" type="sibTrans" cxnId="{403C5CB0-F931-4831-88B0-4E8075366DDD}">
      <dgm:prSet/>
      <dgm:spPr/>
      <dgm:t>
        <a:bodyPr/>
        <a:lstStyle/>
        <a:p>
          <a:endParaRPr lang="it-IT"/>
        </a:p>
      </dgm:t>
    </dgm:pt>
    <dgm:pt modelId="{C244E4D7-7D76-4D54-B907-A876953D5A9D}">
      <dgm:prSet phldrT="[Testo]" custT="1"/>
      <dgm:spPr>
        <a:solidFill>
          <a:srgbClr val="CDCDCD"/>
        </a:solidFill>
      </dgm:spPr>
      <dgm:t>
        <a:bodyPr/>
        <a:lstStyle/>
        <a:p>
          <a:r>
            <a:rPr lang="it-IT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</a:t>
          </a:r>
          <a:endParaRPr lang="it-IT" sz="2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51AB00-C89A-47E3-BFEE-51D979DE6789}" type="parTrans" cxnId="{32C7ADC8-47B3-4649-BA92-264208A58DA4}">
      <dgm:prSet/>
      <dgm:spPr/>
      <dgm:t>
        <a:bodyPr/>
        <a:lstStyle/>
        <a:p>
          <a:endParaRPr lang="it-IT"/>
        </a:p>
      </dgm:t>
    </dgm:pt>
    <dgm:pt modelId="{DD4C302B-4F84-4FD3-8709-359852EB842E}" type="sibTrans" cxnId="{32C7ADC8-47B3-4649-BA92-264208A58DA4}">
      <dgm:prSet/>
      <dgm:spPr/>
      <dgm:t>
        <a:bodyPr/>
        <a:lstStyle/>
        <a:p>
          <a:endParaRPr lang="it-IT"/>
        </a:p>
      </dgm:t>
    </dgm:pt>
    <dgm:pt modelId="{38693920-CA1F-4FF7-A7CF-7001DF9EAA53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ANALISI WHAT-IF SUL CONTO ECONOMICO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221024-E707-408C-A31B-997B2B26F8CD}" type="parTrans" cxnId="{31FA3D8B-0D25-437E-B5D4-7E56EDC075DA}">
      <dgm:prSet/>
      <dgm:spPr/>
      <dgm:t>
        <a:bodyPr/>
        <a:lstStyle/>
        <a:p>
          <a:endParaRPr lang="it-IT"/>
        </a:p>
      </dgm:t>
    </dgm:pt>
    <dgm:pt modelId="{A6A9455D-A285-4CC5-8D8A-DF748E396F05}" type="sibTrans" cxnId="{31FA3D8B-0D25-437E-B5D4-7E56EDC075DA}">
      <dgm:prSet/>
      <dgm:spPr/>
      <dgm:t>
        <a:bodyPr/>
        <a:lstStyle/>
        <a:p>
          <a:endParaRPr lang="it-IT"/>
        </a:p>
      </dgm:t>
    </dgm:pt>
    <dgm:pt modelId="{88889AAC-B5DD-45B5-B9FC-E0215E5D089D}">
      <dgm:prSet phldrT="[Testo]" custT="1"/>
      <dgm:spPr/>
      <dgm:t>
        <a:bodyPr/>
        <a:lstStyle/>
        <a:p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CONTROLLO SCOSTAMENTO BUDGET COMMERCIALE </a:t>
          </a:r>
          <a:b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VS. DATI REALI</a:t>
          </a:r>
          <a:endParaRPr lang="it-IT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FA0101-E10C-4886-9929-E2BD86A261EF}" type="sibTrans" cxnId="{101D0EA6-8CF3-46F8-8728-6A211EC4DC29}">
      <dgm:prSet/>
      <dgm:spPr/>
      <dgm:t>
        <a:bodyPr/>
        <a:lstStyle/>
        <a:p>
          <a:endParaRPr lang="it-IT"/>
        </a:p>
      </dgm:t>
    </dgm:pt>
    <dgm:pt modelId="{60126E8D-B577-4D3A-B057-EB80F7E80E80}" type="parTrans" cxnId="{101D0EA6-8CF3-46F8-8728-6A211EC4DC29}">
      <dgm:prSet/>
      <dgm:spPr/>
      <dgm:t>
        <a:bodyPr/>
        <a:lstStyle/>
        <a:p>
          <a:endParaRPr lang="it-IT"/>
        </a:p>
      </dgm:t>
    </dgm:pt>
    <dgm:pt modelId="{29F93404-D356-4811-9BA3-34E90625218D}" type="pres">
      <dgm:prSet presAssocID="{5E28B851-42C4-4E89-AAB4-ECF22F28A9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CAA72-3CB8-40C6-81AC-2BEE5D5C9B01}" type="pres">
      <dgm:prSet presAssocID="{8B3AB7F7-87FF-4594-8B02-D0F44495DB5B}" presName="linNode" presStyleCnt="0"/>
      <dgm:spPr/>
      <dgm:t>
        <a:bodyPr/>
        <a:lstStyle/>
        <a:p>
          <a:endParaRPr lang="it-IT"/>
        </a:p>
      </dgm:t>
    </dgm:pt>
    <dgm:pt modelId="{8465746A-CCDD-4894-9A76-DC7CB540677D}" type="pres">
      <dgm:prSet presAssocID="{8B3AB7F7-87FF-4594-8B02-D0F44495DB5B}" presName="parentText" presStyleLbl="node1" presStyleIdx="0" presStyleCnt="6" custScaleX="57952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80B252F-F526-46F2-9F95-70E7F938C36D}" type="pres">
      <dgm:prSet presAssocID="{8B3AB7F7-87FF-4594-8B02-D0F44495DB5B}" presName="descendantText" presStyleLbl="alignAccFollowNode1" presStyleIdx="0" presStyleCnt="6" custScaleX="1176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583D3BA-2990-4DE5-9CB3-723C0CBEF947}" type="pres">
      <dgm:prSet presAssocID="{4C545D16-84B8-4242-9BD3-E735487B568C}" presName="sp" presStyleCnt="0"/>
      <dgm:spPr/>
      <dgm:t>
        <a:bodyPr/>
        <a:lstStyle/>
        <a:p>
          <a:endParaRPr lang="it-IT"/>
        </a:p>
      </dgm:t>
    </dgm:pt>
    <dgm:pt modelId="{729537AA-376C-4FD8-9E78-276D41E64C6C}" type="pres">
      <dgm:prSet presAssocID="{4E7E9787-1DA5-435B-AA8C-6FD3A7944050}" presName="linNode" presStyleCnt="0"/>
      <dgm:spPr/>
      <dgm:t>
        <a:bodyPr/>
        <a:lstStyle/>
        <a:p>
          <a:endParaRPr lang="it-IT"/>
        </a:p>
      </dgm:t>
    </dgm:pt>
    <dgm:pt modelId="{8CBAFDDF-89DC-49AA-9522-E5113037A23C}" type="pres">
      <dgm:prSet presAssocID="{4E7E9787-1DA5-435B-AA8C-6FD3A7944050}" presName="parentText" presStyleLbl="node1" presStyleIdx="1" presStyleCnt="6" custScaleX="58000" custLinFactNeighborY="1654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908068-B031-4409-A56A-8FF1C204D98F}" type="pres">
      <dgm:prSet presAssocID="{4E7E9787-1DA5-435B-AA8C-6FD3A7944050}" presName="descendantText" presStyleLbl="alignAccFollowNode1" presStyleIdx="1" presStyleCnt="6" custScaleX="118436" custLinFactNeighborX="-810" custLinFactNeighborY="-37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D1F7A33-16DE-43E1-B8F6-86FB31CA50BC}" type="pres">
      <dgm:prSet presAssocID="{E85EE45D-31FC-4433-AC31-B0C22FDA37C6}" presName="sp" presStyleCnt="0"/>
      <dgm:spPr/>
      <dgm:t>
        <a:bodyPr/>
        <a:lstStyle/>
        <a:p>
          <a:endParaRPr lang="it-IT"/>
        </a:p>
      </dgm:t>
    </dgm:pt>
    <dgm:pt modelId="{401F757B-5CA2-4BEA-890A-D0C73B5CA762}" type="pres">
      <dgm:prSet presAssocID="{E6305B62-8FD9-42BF-9AAA-40E7B3139FFD}" presName="linNode" presStyleCnt="0"/>
      <dgm:spPr/>
      <dgm:t>
        <a:bodyPr/>
        <a:lstStyle/>
        <a:p>
          <a:endParaRPr lang="it-IT"/>
        </a:p>
      </dgm:t>
    </dgm:pt>
    <dgm:pt modelId="{327769F9-4508-4E1B-92F2-9FB7B0A0B70A}" type="pres">
      <dgm:prSet presAssocID="{E6305B62-8FD9-42BF-9AAA-40E7B3139FFD}" presName="parentText" presStyleLbl="node1" presStyleIdx="2" presStyleCnt="6" custScaleX="58000" custLinFactNeighborY="330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F8BAEE0-BBED-4967-8AB5-DCF270D5BBF9}" type="pres">
      <dgm:prSet presAssocID="{E6305B62-8FD9-42BF-9AAA-40E7B3139FFD}" presName="descendantText" presStyleLbl="alignAccFollowNode1" presStyleIdx="2" presStyleCnt="6" custScaleX="117498" custLinFactNeighborX="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F9162B-843A-4493-B613-60BF521BBAAD}" type="pres">
      <dgm:prSet presAssocID="{295ACB40-8B8E-42BB-8B42-247501FB74F1}" presName="sp" presStyleCnt="0"/>
      <dgm:spPr/>
      <dgm:t>
        <a:bodyPr/>
        <a:lstStyle/>
        <a:p>
          <a:endParaRPr lang="it-IT"/>
        </a:p>
      </dgm:t>
    </dgm:pt>
    <dgm:pt modelId="{3A2DA071-BC9F-47BE-9055-A07A1FB2F60E}" type="pres">
      <dgm:prSet presAssocID="{6B808517-6302-47D1-AB54-DA0D1688A91A}" presName="linNode" presStyleCnt="0"/>
      <dgm:spPr/>
      <dgm:t>
        <a:bodyPr/>
        <a:lstStyle/>
        <a:p>
          <a:endParaRPr lang="it-IT"/>
        </a:p>
      </dgm:t>
    </dgm:pt>
    <dgm:pt modelId="{39876CCE-2C36-4585-90D2-5B0997EF9493}" type="pres">
      <dgm:prSet presAssocID="{6B808517-6302-47D1-AB54-DA0D1688A91A}" presName="parentText" presStyleLbl="node1" presStyleIdx="3" presStyleCnt="6" custScaleX="57666" custLinFactNeighborY="330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76B878-FB40-4490-9A8D-A3D7875A9F83}" type="pres">
      <dgm:prSet presAssocID="{6B808517-6302-47D1-AB54-DA0D1688A91A}" presName="descendantText" presStyleLbl="alignAccFollowNode1" presStyleIdx="3" presStyleCnt="6" custScaleX="118624" custLinFactNeighborX="-6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E67A94C-9D17-4B1B-A8B0-C62F5A9B30CB}" type="pres">
      <dgm:prSet presAssocID="{AAC91493-76F2-43DB-B74D-4FA01547FF7C}" presName="sp" presStyleCnt="0"/>
      <dgm:spPr/>
      <dgm:t>
        <a:bodyPr/>
        <a:lstStyle/>
        <a:p>
          <a:endParaRPr lang="it-IT"/>
        </a:p>
      </dgm:t>
    </dgm:pt>
    <dgm:pt modelId="{C9922CB0-3E25-4805-BBA5-2D6595776881}" type="pres">
      <dgm:prSet presAssocID="{F6E248D6-9665-4283-8ABF-2B10261CA90F}" presName="linNode" presStyleCnt="0"/>
      <dgm:spPr/>
      <dgm:t>
        <a:bodyPr/>
        <a:lstStyle/>
        <a:p>
          <a:endParaRPr lang="it-IT"/>
        </a:p>
      </dgm:t>
    </dgm:pt>
    <dgm:pt modelId="{D1B187E4-EC94-43A7-AC90-5CAF92BC2E03}" type="pres">
      <dgm:prSet presAssocID="{F6E248D6-9665-4283-8ABF-2B10261CA90F}" presName="parentText" presStyleLbl="node1" presStyleIdx="4" presStyleCnt="6" custScaleX="5766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41C3A8-4E08-4CA7-9EF0-BD5B7B169F19}" type="pres">
      <dgm:prSet presAssocID="{F6E248D6-9665-4283-8ABF-2B10261CA90F}" presName="descendantText" presStyleLbl="alignAccFollowNode1" presStyleIdx="4" presStyleCnt="6" custScaleX="118624" custScaleY="120281" custLinFactNeighborX="-1127" custLinFactNeighborY="191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ACCC9A-E0A1-4BE2-B719-AEFA7C378F5D}" type="pres">
      <dgm:prSet presAssocID="{3A3AB5BE-BC38-4BDE-BBDD-63EB6A46046C}" presName="sp" presStyleCnt="0"/>
      <dgm:spPr/>
      <dgm:t>
        <a:bodyPr/>
        <a:lstStyle/>
        <a:p>
          <a:endParaRPr lang="it-IT"/>
        </a:p>
      </dgm:t>
    </dgm:pt>
    <dgm:pt modelId="{ED482418-13F9-4A65-9837-56892FDFB3D8}" type="pres">
      <dgm:prSet presAssocID="{C244E4D7-7D76-4D54-B907-A876953D5A9D}" presName="linNode" presStyleCnt="0"/>
      <dgm:spPr/>
      <dgm:t>
        <a:bodyPr/>
        <a:lstStyle/>
        <a:p>
          <a:endParaRPr lang="it-IT"/>
        </a:p>
      </dgm:t>
    </dgm:pt>
    <dgm:pt modelId="{C6FE859F-FC31-4E39-B60E-F7671AA90EBD}" type="pres">
      <dgm:prSet presAssocID="{C244E4D7-7D76-4D54-B907-A876953D5A9D}" presName="parentText" presStyleLbl="node1" presStyleIdx="5" presStyleCnt="6" custScaleX="57666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4E9B695-A7CF-4CCC-A821-6E91E9FA1BE7}" type="pres">
      <dgm:prSet presAssocID="{C244E4D7-7D76-4D54-B907-A876953D5A9D}" presName="descendantText" presStyleLbl="alignAccFollowNode1" presStyleIdx="5" presStyleCnt="6" custScaleX="1178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03C5CB0-F931-4831-88B0-4E8075366DDD}" srcId="{5E28B851-42C4-4E89-AAB4-ECF22F28A91A}" destId="{F6E248D6-9665-4283-8ABF-2B10261CA90F}" srcOrd="4" destOrd="0" parTransId="{773FBCC3-ADB7-4617-846B-D1AF5D951E2C}" sibTransId="{3A3AB5BE-BC38-4BDE-BBDD-63EB6A46046C}"/>
    <dgm:cxn modelId="{AD0C71C6-FC89-41A5-A403-195D750A853B}" type="presOf" srcId="{36B4F2C7-2FE8-4BCB-8907-924FBE9B72CF}" destId="{580B252F-F526-46F2-9F95-70E7F938C36D}" srcOrd="0" destOrd="0" presId="urn:microsoft.com/office/officeart/2005/8/layout/vList5"/>
    <dgm:cxn modelId="{9E0EF2CC-52C3-4ACD-A151-DD5CD7A968FE}" srcId="{5E28B851-42C4-4E89-AAB4-ECF22F28A91A}" destId="{E6305B62-8FD9-42BF-9AAA-40E7B3139FFD}" srcOrd="2" destOrd="0" parTransId="{774C7A44-4877-47C2-BE0A-6D8EF2A1E27C}" sibTransId="{295ACB40-8B8E-42BB-8B42-247501FB74F1}"/>
    <dgm:cxn modelId="{101D0EA6-8CF3-46F8-8728-6A211EC4DC29}" srcId="{F6E248D6-9665-4283-8ABF-2B10261CA90F}" destId="{88889AAC-B5DD-45B5-B9FC-E0215E5D089D}" srcOrd="0" destOrd="0" parTransId="{60126E8D-B577-4D3A-B057-EB80F7E80E80}" sibTransId="{06FA0101-E10C-4886-9929-E2BD86A261EF}"/>
    <dgm:cxn modelId="{F96B61B2-D247-4AD0-9F35-B1332C8F0D94}" type="presOf" srcId="{4E7E9787-1DA5-435B-AA8C-6FD3A7944050}" destId="{8CBAFDDF-89DC-49AA-9522-E5113037A23C}" srcOrd="0" destOrd="0" presId="urn:microsoft.com/office/officeart/2005/8/layout/vList5"/>
    <dgm:cxn modelId="{22891DDF-D390-432D-A029-5AE9172C80D0}" type="presOf" srcId="{38693920-CA1F-4FF7-A7CF-7001DF9EAA53}" destId="{74E9B695-A7CF-4CCC-A821-6E91E9FA1BE7}" srcOrd="0" destOrd="0" presId="urn:microsoft.com/office/officeart/2005/8/layout/vList5"/>
    <dgm:cxn modelId="{2F3F1833-599E-45B7-AC65-DB1916AF4E86}" srcId="{8B3AB7F7-87FF-4594-8B02-D0F44495DB5B}" destId="{36B4F2C7-2FE8-4BCB-8907-924FBE9B72CF}" srcOrd="0" destOrd="0" parTransId="{95038C92-9D0E-4B38-BE91-8E8A2938F080}" sibTransId="{96E9BD21-F839-41F7-8992-69476D70FD39}"/>
    <dgm:cxn modelId="{8EEC0798-AAB5-471F-8116-33ED342BD6CE}" srcId="{5E28B851-42C4-4E89-AAB4-ECF22F28A91A}" destId="{6B808517-6302-47D1-AB54-DA0D1688A91A}" srcOrd="3" destOrd="0" parTransId="{61241B7E-FA4E-4F78-BEBD-A61327AA779A}" sibTransId="{AAC91493-76F2-43DB-B74D-4FA01547FF7C}"/>
    <dgm:cxn modelId="{C0A5EF3A-67FB-43DC-896A-C386A83831E4}" type="presOf" srcId="{F6E248D6-9665-4283-8ABF-2B10261CA90F}" destId="{D1B187E4-EC94-43A7-AC90-5CAF92BC2E03}" srcOrd="0" destOrd="0" presId="urn:microsoft.com/office/officeart/2005/8/layout/vList5"/>
    <dgm:cxn modelId="{3FF8E0C7-0EF9-4926-978D-0A157CC8C9ED}" type="presOf" srcId="{5CB3ADFB-CB94-45B5-887F-7D61DA80D1A9}" destId="{6F8BAEE0-BBED-4967-8AB5-DCF270D5BBF9}" srcOrd="0" destOrd="0" presId="urn:microsoft.com/office/officeart/2005/8/layout/vList5"/>
    <dgm:cxn modelId="{ED197586-5CCE-4B3C-981E-57BD7C5F417B}" type="presOf" srcId="{6CE250CB-BB6B-44E5-A128-385E86EC65B5}" destId="{98908068-B031-4409-A56A-8FF1C204D98F}" srcOrd="0" destOrd="0" presId="urn:microsoft.com/office/officeart/2005/8/layout/vList5"/>
    <dgm:cxn modelId="{54FB219E-E962-44E0-A603-17552537FB6A}" srcId="{5E28B851-42C4-4E89-AAB4-ECF22F28A91A}" destId="{8B3AB7F7-87FF-4594-8B02-D0F44495DB5B}" srcOrd="0" destOrd="0" parTransId="{9D8BB546-3E2D-4615-887E-8E4B26D21D19}" sibTransId="{4C545D16-84B8-4242-9BD3-E735487B568C}"/>
    <dgm:cxn modelId="{31FA3D8B-0D25-437E-B5D4-7E56EDC075DA}" srcId="{C244E4D7-7D76-4D54-B907-A876953D5A9D}" destId="{38693920-CA1F-4FF7-A7CF-7001DF9EAA53}" srcOrd="0" destOrd="0" parTransId="{6E221024-E707-408C-A31B-997B2B26F8CD}" sibTransId="{A6A9455D-A285-4CC5-8D8A-DF748E396F05}"/>
    <dgm:cxn modelId="{6BC8F74E-5DBB-40E3-BD21-F2DCC3B10489}" type="presOf" srcId="{5E28B851-42C4-4E89-AAB4-ECF22F28A91A}" destId="{29F93404-D356-4811-9BA3-34E90625218D}" srcOrd="0" destOrd="0" presId="urn:microsoft.com/office/officeart/2005/8/layout/vList5"/>
    <dgm:cxn modelId="{ABFEBB88-CAB4-4511-8627-F833E8AD94D1}" type="presOf" srcId="{88889AAC-B5DD-45B5-B9FC-E0215E5D089D}" destId="{A141C3A8-4E08-4CA7-9EF0-BD5B7B169F19}" srcOrd="0" destOrd="0" presId="urn:microsoft.com/office/officeart/2005/8/layout/vList5"/>
    <dgm:cxn modelId="{2FDDF63E-F7D1-467E-BD3F-1FE635AFD180}" type="presOf" srcId="{C244E4D7-7D76-4D54-B907-A876953D5A9D}" destId="{C6FE859F-FC31-4E39-B60E-F7671AA90EBD}" srcOrd="0" destOrd="0" presId="urn:microsoft.com/office/officeart/2005/8/layout/vList5"/>
    <dgm:cxn modelId="{B8F7CDC2-73B9-4101-8531-95D6A41B586C}" type="presOf" srcId="{E6305B62-8FD9-42BF-9AAA-40E7B3139FFD}" destId="{327769F9-4508-4E1B-92F2-9FB7B0A0B70A}" srcOrd="0" destOrd="0" presId="urn:microsoft.com/office/officeart/2005/8/layout/vList5"/>
    <dgm:cxn modelId="{FEF61093-5FD1-4811-9D7C-7D85C221A94A}" srcId="{E6305B62-8FD9-42BF-9AAA-40E7B3139FFD}" destId="{5CB3ADFB-CB94-45B5-887F-7D61DA80D1A9}" srcOrd="0" destOrd="0" parTransId="{5AEF9159-6B47-45EB-9CF1-7AB7A09B6B9D}" sibTransId="{7C437FDB-0D97-414F-9982-33A7E41F828C}"/>
    <dgm:cxn modelId="{A861628F-9034-4CA9-8D34-AAC002CDAC46}" type="presOf" srcId="{6B808517-6302-47D1-AB54-DA0D1688A91A}" destId="{39876CCE-2C36-4585-90D2-5B0997EF9493}" srcOrd="0" destOrd="0" presId="urn:microsoft.com/office/officeart/2005/8/layout/vList5"/>
    <dgm:cxn modelId="{2B33D993-38DB-444D-9ABA-FFF6BD7495FA}" srcId="{4E7E9787-1DA5-435B-AA8C-6FD3A7944050}" destId="{6CE250CB-BB6B-44E5-A128-385E86EC65B5}" srcOrd="0" destOrd="0" parTransId="{AEE9E035-C62B-491D-BAB6-54BCF5CCF46B}" sibTransId="{9B42E4C0-4F29-446D-BF9A-5DC0AF953E0C}"/>
    <dgm:cxn modelId="{51D39FF3-96EF-4A91-9C40-B45B70BD4CF6}" type="presOf" srcId="{8C9725D2-3ADF-42F8-A8F9-32FE348113AC}" destId="{2F76B878-FB40-4490-9A8D-A3D7875A9F83}" srcOrd="0" destOrd="0" presId="urn:microsoft.com/office/officeart/2005/8/layout/vList5"/>
    <dgm:cxn modelId="{E82B55D4-4F01-4773-9645-2F8D73A00304}" type="presOf" srcId="{8B3AB7F7-87FF-4594-8B02-D0F44495DB5B}" destId="{8465746A-CCDD-4894-9A76-DC7CB540677D}" srcOrd="0" destOrd="0" presId="urn:microsoft.com/office/officeart/2005/8/layout/vList5"/>
    <dgm:cxn modelId="{32C7ADC8-47B3-4649-BA92-264208A58DA4}" srcId="{5E28B851-42C4-4E89-AAB4-ECF22F28A91A}" destId="{C244E4D7-7D76-4D54-B907-A876953D5A9D}" srcOrd="5" destOrd="0" parTransId="{EF51AB00-C89A-47E3-BFEE-51D979DE6789}" sibTransId="{DD4C302B-4F84-4FD3-8709-359852EB842E}"/>
    <dgm:cxn modelId="{EA910CED-711B-438C-A526-54B8FF44DE78}" srcId="{5E28B851-42C4-4E89-AAB4-ECF22F28A91A}" destId="{4E7E9787-1DA5-435B-AA8C-6FD3A7944050}" srcOrd="1" destOrd="0" parTransId="{77DFC6BF-FE5A-40A8-A90D-6E52C15B67B6}" sibTransId="{E85EE45D-31FC-4433-AC31-B0C22FDA37C6}"/>
    <dgm:cxn modelId="{88AD5593-748A-4CB5-BC3E-394742B86B23}" srcId="{6B808517-6302-47D1-AB54-DA0D1688A91A}" destId="{8C9725D2-3ADF-42F8-A8F9-32FE348113AC}" srcOrd="0" destOrd="0" parTransId="{B60C8BA5-5A5B-4CE8-B29B-AE36970B54C4}" sibTransId="{2E0B7585-8EFE-49C2-9B80-D0A527A5017C}"/>
    <dgm:cxn modelId="{2F4F2338-82A2-4739-8CD3-C90A65793D21}" type="presParOf" srcId="{29F93404-D356-4811-9BA3-34E90625218D}" destId="{096CAA72-3CB8-40C6-81AC-2BEE5D5C9B01}" srcOrd="0" destOrd="0" presId="urn:microsoft.com/office/officeart/2005/8/layout/vList5"/>
    <dgm:cxn modelId="{2733F8F6-A0AE-45B5-998E-5376DE87CA84}" type="presParOf" srcId="{096CAA72-3CB8-40C6-81AC-2BEE5D5C9B01}" destId="{8465746A-CCDD-4894-9A76-DC7CB540677D}" srcOrd="0" destOrd="0" presId="urn:microsoft.com/office/officeart/2005/8/layout/vList5"/>
    <dgm:cxn modelId="{9E45C56B-1034-4076-9BCD-D1B32624F5D4}" type="presParOf" srcId="{096CAA72-3CB8-40C6-81AC-2BEE5D5C9B01}" destId="{580B252F-F526-46F2-9F95-70E7F938C36D}" srcOrd="1" destOrd="0" presId="urn:microsoft.com/office/officeart/2005/8/layout/vList5"/>
    <dgm:cxn modelId="{D37E442A-CBD0-47AC-BA51-AD33D6962A67}" type="presParOf" srcId="{29F93404-D356-4811-9BA3-34E90625218D}" destId="{8583D3BA-2990-4DE5-9CB3-723C0CBEF947}" srcOrd="1" destOrd="0" presId="urn:microsoft.com/office/officeart/2005/8/layout/vList5"/>
    <dgm:cxn modelId="{8C1A368D-CBEF-401E-B33B-CBA50A3FC65B}" type="presParOf" srcId="{29F93404-D356-4811-9BA3-34E90625218D}" destId="{729537AA-376C-4FD8-9E78-276D41E64C6C}" srcOrd="2" destOrd="0" presId="urn:microsoft.com/office/officeart/2005/8/layout/vList5"/>
    <dgm:cxn modelId="{F5E3D909-5720-49F9-B92E-6A7B128909A4}" type="presParOf" srcId="{729537AA-376C-4FD8-9E78-276D41E64C6C}" destId="{8CBAFDDF-89DC-49AA-9522-E5113037A23C}" srcOrd="0" destOrd="0" presId="urn:microsoft.com/office/officeart/2005/8/layout/vList5"/>
    <dgm:cxn modelId="{80C7B132-93F0-4A95-B23A-6E0108D62085}" type="presParOf" srcId="{729537AA-376C-4FD8-9E78-276D41E64C6C}" destId="{98908068-B031-4409-A56A-8FF1C204D98F}" srcOrd="1" destOrd="0" presId="urn:microsoft.com/office/officeart/2005/8/layout/vList5"/>
    <dgm:cxn modelId="{D6709ED4-2447-4A5D-85C5-7B6C8963EFF7}" type="presParOf" srcId="{29F93404-D356-4811-9BA3-34E90625218D}" destId="{5D1F7A33-16DE-43E1-B8F6-86FB31CA50BC}" srcOrd="3" destOrd="0" presId="urn:microsoft.com/office/officeart/2005/8/layout/vList5"/>
    <dgm:cxn modelId="{0BCB5EB3-7A56-4C0B-8BDC-CC71AB86846E}" type="presParOf" srcId="{29F93404-D356-4811-9BA3-34E90625218D}" destId="{401F757B-5CA2-4BEA-890A-D0C73B5CA762}" srcOrd="4" destOrd="0" presId="urn:microsoft.com/office/officeart/2005/8/layout/vList5"/>
    <dgm:cxn modelId="{0D2F4DB4-5608-4744-9C2E-5DC35D425561}" type="presParOf" srcId="{401F757B-5CA2-4BEA-890A-D0C73B5CA762}" destId="{327769F9-4508-4E1B-92F2-9FB7B0A0B70A}" srcOrd="0" destOrd="0" presId="urn:microsoft.com/office/officeart/2005/8/layout/vList5"/>
    <dgm:cxn modelId="{D7419397-DB79-4600-999A-4AED5CD924AD}" type="presParOf" srcId="{401F757B-5CA2-4BEA-890A-D0C73B5CA762}" destId="{6F8BAEE0-BBED-4967-8AB5-DCF270D5BBF9}" srcOrd="1" destOrd="0" presId="urn:microsoft.com/office/officeart/2005/8/layout/vList5"/>
    <dgm:cxn modelId="{A1898B34-D572-43EE-BD9A-0F42CE90D086}" type="presParOf" srcId="{29F93404-D356-4811-9BA3-34E90625218D}" destId="{8EF9162B-843A-4493-B613-60BF521BBAAD}" srcOrd="5" destOrd="0" presId="urn:microsoft.com/office/officeart/2005/8/layout/vList5"/>
    <dgm:cxn modelId="{A816BF19-B74F-4A6B-AEEF-4C4262BE9D3C}" type="presParOf" srcId="{29F93404-D356-4811-9BA3-34E90625218D}" destId="{3A2DA071-BC9F-47BE-9055-A07A1FB2F60E}" srcOrd="6" destOrd="0" presId="urn:microsoft.com/office/officeart/2005/8/layout/vList5"/>
    <dgm:cxn modelId="{6D32AE59-48AF-426F-8F14-1B2C58A15887}" type="presParOf" srcId="{3A2DA071-BC9F-47BE-9055-A07A1FB2F60E}" destId="{39876CCE-2C36-4585-90D2-5B0997EF9493}" srcOrd="0" destOrd="0" presId="urn:microsoft.com/office/officeart/2005/8/layout/vList5"/>
    <dgm:cxn modelId="{AF90A465-5C54-45C1-8D99-CC21A45BCC87}" type="presParOf" srcId="{3A2DA071-BC9F-47BE-9055-A07A1FB2F60E}" destId="{2F76B878-FB40-4490-9A8D-A3D7875A9F83}" srcOrd="1" destOrd="0" presId="urn:microsoft.com/office/officeart/2005/8/layout/vList5"/>
    <dgm:cxn modelId="{707042F6-D5FA-4EA4-AFE8-875C411D37E4}" type="presParOf" srcId="{29F93404-D356-4811-9BA3-34E90625218D}" destId="{AE67A94C-9D17-4B1B-A8B0-C62F5A9B30CB}" srcOrd="7" destOrd="0" presId="urn:microsoft.com/office/officeart/2005/8/layout/vList5"/>
    <dgm:cxn modelId="{5C7859A8-825A-4C6A-BBB4-33D0A8BD6C00}" type="presParOf" srcId="{29F93404-D356-4811-9BA3-34E90625218D}" destId="{C9922CB0-3E25-4805-BBA5-2D6595776881}" srcOrd="8" destOrd="0" presId="urn:microsoft.com/office/officeart/2005/8/layout/vList5"/>
    <dgm:cxn modelId="{34012794-1A1A-4CA4-96F5-E7CACB818B98}" type="presParOf" srcId="{C9922CB0-3E25-4805-BBA5-2D6595776881}" destId="{D1B187E4-EC94-43A7-AC90-5CAF92BC2E03}" srcOrd="0" destOrd="0" presId="urn:microsoft.com/office/officeart/2005/8/layout/vList5"/>
    <dgm:cxn modelId="{EF54A9BE-FEF3-443D-AB21-38672C2549C8}" type="presParOf" srcId="{C9922CB0-3E25-4805-BBA5-2D6595776881}" destId="{A141C3A8-4E08-4CA7-9EF0-BD5B7B169F19}" srcOrd="1" destOrd="0" presId="urn:microsoft.com/office/officeart/2005/8/layout/vList5"/>
    <dgm:cxn modelId="{1306B61A-5971-4EC0-8E3D-AE7DF907149B}" type="presParOf" srcId="{29F93404-D356-4811-9BA3-34E90625218D}" destId="{CFACCC9A-E0A1-4BE2-B719-AEFA7C378F5D}" srcOrd="9" destOrd="0" presId="urn:microsoft.com/office/officeart/2005/8/layout/vList5"/>
    <dgm:cxn modelId="{8DC0CF2C-4565-456F-9AD1-4265C7CEFF1C}" type="presParOf" srcId="{29F93404-D356-4811-9BA3-34E90625218D}" destId="{ED482418-13F9-4A65-9837-56892FDFB3D8}" srcOrd="10" destOrd="0" presId="urn:microsoft.com/office/officeart/2005/8/layout/vList5"/>
    <dgm:cxn modelId="{72369538-ED6E-4F53-8673-FEC1FBA811B0}" type="presParOf" srcId="{ED482418-13F9-4A65-9837-56892FDFB3D8}" destId="{C6FE859F-FC31-4E39-B60E-F7671AA90EBD}" srcOrd="0" destOrd="0" presId="urn:microsoft.com/office/officeart/2005/8/layout/vList5"/>
    <dgm:cxn modelId="{ED5F6EDD-54FE-428A-8979-E5208AB402E5}" type="presParOf" srcId="{ED482418-13F9-4A65-9837-56892FDFB3D8}" destId="{74E9B695-A7CF-4CCC-A821-6E91E9FA1B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IMPOSTO LE VARIABILI ECONOMICHE</a:t>
          </a:r>
          <a:r>
            <a:rPr lang="it-IT" sz="1800" dirty="0" smtClean="0"/>
            <a:t/>
          </a:r>
          <a:br>
            <a:rPr lang="it-IT" sz="1800" dirty="0" smtClean="0"/>
          </a:br>
          <a:r>
            <a:rPr lang="it-IT" sz="1800" dirty="0" smtClean="0"/>
            <a:t>                     1. margine</a:t>
          </a:r>
          <a:br>
            <a:rPr lang="it-IT" sz="1800" dirty="0" smtClean="0"/>
          </a:br>
          <a:r>
            <a:rPr lang="it-IT" sz="1800" dirty="0" smtClean="0"/>
            <a:t>                     2. costi fissi</a:t>
          </a:r>
          <a:br>
            <a:rPr lang="it-IT" sz="1800" dirty="0" smtClean="0"/>
          </a:br>
          <a:r>
            <a:rPr lang="it-IT" sz="1800" dirty="0" smtClean="0"/>
            <a:t>                     3. oneri finanziari</a:t>
          </a:r>
          <a:br>
            <a:rPr lang="it-IT" sz="1800" dirty="0" smtClean="0"/>
          </a:br>
          <a:r>
            <a:rPr lang="it-IT" sz="1800" dirty="0" smtClean="0"/>
            <a:t>                     4. utile target</a:t>
          </a:r>
          <a:endParaRPr lang="it-IT" sz="1800" b="1" dirty="0">
            <a:effectLst/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1800" b="1" dirty="0" smtClean="0">
              <a:effectLst/>
            </a:rPr>
            <a:t>b. </a:t>
          </a: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ANALIZZO LE RISORSE O GLI NUOVI TARGET IN BASE ALLE VARIABILI IMPOSTATE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067D8619-ECAB-4323-9A29-644B1295BB9D}">
      <dgm:prSet phldrT="[Testo]" custT="1"/>
      <dgm:spPr>
        <a:solidFill>
          <a:srgbClr val="EDB145"/>
        </a:solidFill>
        <a:ln>
          <a:solidFill>
            <a:srgbClr val="F2C77A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c. DEFINISCO UN PIANO DI AZIONE PER RAGGIUNGERE I NUOVI TARGET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35367F-7CA3-4B15-8361-16223AE73A53}" type="parTrans" cxnId="{F1AC9FD7-F31D-4A3A-BE79-5E8D5D529306}">
      <dgm:prSet/>
      <dgm:spPr/>
      <dgm:t>
        <a:bodyPr/>
        <a:lstStyle/>
        <a:p>
          <a:endParaRPr lang="it-IT"/>
        </a:p>
      </dgm:t>
    </dgm:pt>
    <dgm:pt modelId="{FEAF7985-DCDB-4511-A9D0-D4CA6E5B99CA}" type="sibTrans" cxnId="{F1AC9FD7-F31D-4A3A-BE79-5E8D5D529306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3" custScaleX="129073" custScaleY="16876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CC6600"/>
          </a:solidFill>
        </a:ln>
      </dgm:spPr>
      <dgm:t>
        <a:bodyPr/>
        <a:lstStyle/>
        <a:p>
          <a:endParaRPr lang="it-IT"/>
        </a:p>
      </dgm:t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3" custScaleX="129073" custScaleY="6307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  <dgm:pt modelId="{6CDBBF54-04ED-4BA5-9467-144A6CB5E576}" type="pres">
      <dgm:prSet presAssocID="{ED392B25-F0A3-4526-8A68-43B82993DB32}" presName="spaceBetweenRectangles" presStyleCnt="0"/>
      <dgm:spPr/>
    </dgm:pt>
    <dgm:pt modelId="{6F3BED19-137C-4A83-B493-D0825CFBE6C3}" type="pres">
      <dgm:prSet presAssocID="{067D8619-ECAB-4323-9A29-644B1295BB9D}" presName="parentLin" presStyleCnt="0"/>
      <dgm:spPr/>
    </dgm:pt>
    <dgm:pt modelId="{7E982ABF-9B9B-43DB-8BCC-04D3328A91AC}" type="pres">
      <dgm:prSet presAssocID="{067D8619-ECAB-4323-9A29-644B1295BB9D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515F139F-5A96-4F3F-BA23-D388B37D5AE7}" type="pres">
      <dgm:prSet presAssocID="{067D8619-ECAB-4323-9A29-644B1295BB9D}" presName="parentText" presStyleLbl="node1" presStyleIdx="2" presStyleCnt="3" custScaleX="129073" custScaleY="63078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9FBEA2-B013-4990-81E3-A79D654575BE}" type="pres">
      <dgm:prSet presAssocID="{067D8619-ECAB-4323-9A29-644B1295BB9D}" presName="negativeSpace" presStyleCnt="0"/>
      <dgm:spPr/>
    </dgm:pt>
    <dgm:pt modelId="{919B028E-D056-4273-B3DA-786F23A22922}" type="pres">
      <dgm:prSet presAssocID="{067D8619-ECAB-4323-9A29-644B1295BB9D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EDB145"/>
          </a:solidFill>
        </a:ln>
      </dgm:spPr>
    </dgm:pt>
  </dgm:ptLst>
  <dgm:cxnLst>
    <dgm:cxn modelId="{F1AC9FD7-F31D-4A3A-BE79-5E8D5D529306}" srcId="{E7B2BFD0-B93F-4DF1-BA03-A47BDC65B891}" destId="{067D8619-ECAB-4323-9A29-644B1295BB9D}" srcOrd="2" destOrd="0" parTransId="{8335367F-7CA3-4B15-8361-16223AE73A53}" sibTransId="{FEAF7985-DCDB-4511-A9D0-D4CA6E5B99CA}"/>
    <dgm:cxn modelId="{38709236-2033-4B2A-A02E-AA3E18E81BB4}" type="presOf" srcId="{EF164077-9E5B-4F71-AEB4-A4F7428DA911}" destId="{19CD6F1C-7CA8-4740-91A0-12BF3AEA19F1}" srcOrd="1" destOrd="0" presId="urn:microsoft.com/office/officeart/2005/8/layout/list1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15771491-BCBB-4A86-8487-2B294BEAE159}" type="presOf" srcId="{067D8619-ECAB-4323-9A29-644B1295BB9D}" destId="{515F139F-5A96-4F3F-BA23-D388B37D5AE7}" srcOrd="1" destOrd="0" presId="urn:microsoft.com/office/officeart/2005/8/layout/list1"/>
    <dgm:cxn modelId="{089A53AB-C4AA-47D9-BF7C-377AF340DE14}" type="presOf" srcId="{E7B2BFD0-B93F-4DF1-BA03-A47BDC65B891}" destId="{247939C2-BEAE-469B-9FBB-3951136E0795}" srcOrd="0" destOrd="0" presId="urn:microsoft.com/office/officeart/2005/8/layout/list1"/>
    <dgm:cxn modelId="{63CC3479-9F9E-42D5-87D7-68D1553587F6}" type="presOf" srcId="{067D8619-ECAB-4323-9A29-644B1295BB9D}" destId="{7E982ABF-9B9B-43DB-8BCC-04D3328A91AC}" srcOrd="0" destOrd="0" presId="urn:microsoft.com/office/officeart/2005/8/layout/list1"/>
    <dgm:cxn modelId="{FC9F451E-9F5F-4054-8B67-2C1653D13B80}" type="presOf" srcId="{DCC6AFF9-ABD7-44CA-97AE-49D1395A28E9}" destId="{56F6EB97-ED0D-49C5-9CEF-9B433FFAE609}" srcOrd="0" destOrd="0" presId="urn:microsoft.com/office/officeart/2005/8/layout/list1"/>
    <dgm:cxn modelId="{1D12DD57-FE5D-447E-82DF-38CCCB5DDE4A}" type="presOf" srcId="{EF164077-9E5B-4F71-AEB4-A4F7428DA911}" destId="{37AC3229-34A9-41C7-9770-0D6874D86F80}" srcOrd="0" destOrd="0" presId="urn:microsoft.com/office/officeart/2005/8/layout/list1"/>
    <dgm:cxn modelId="{0E827629-F005-4ECC-9934-C5D907921E69}" type="presOf" srcId="{DCC6AFF9-ABD7-44CA-97AE-49D1395A28E9}" destId="{0F096E28-4895-45CA-9303-36A1FD868826}" srcOrd="1" destOrd="0" presId="urn:microsoft.com/office/officeart/2005/8/layout/list1"/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5DE2241B-585C-48B2-A081-41855C4C0501}" type="presParOf" srcId="{247939C2-BEAE-469B-9FBB-3951136E0795}" destId="{585FFE0C-0A77-4787-A39A-C6C1EF6D5B02}" srcOrd="0" destOrd="0" presId="urn:microsoft.com/office/officeart/2005/8/layout/list1"/>
    <dgm:cxn modelId="{F04C6228-46DB-4398-B9DB-BFD7BC8267D4}" type="presParOf" srcId="{585FFE0C-0A77-4787-A39A-C6C1EF6D5B02}" destId="{56F6EB97-ED0D-49C5-9CEF-9B433FFAE609}" srcOrd="0" destOrd="0" presId="urn:microsoft.com/office/officeart/2005/8/layout/list1"/>
    <dgm:cxn modelId="{6D9D3B59-2FC2-41D0-8001-5EF0D8274963}" type="presParOf" srcId="{585FFE0C-0A77-4787-A39A-C6C1EF6D5B02}" destId="{0F096E28-4895-45CA-9303-36A1FD868826}" srcOrd="1" destOrd="0" presId="urn:microsoft.com/office/officeart/2005/8/layout/list1"/>
    <dgm:cxn modelId="{4D662942-2787-435A-AE6E-D14E8284BA56}" type="presParOf" srcId="{247939C2-BEAE-469B-9FBB-3951136E0795}" destId="{2C9F5F0C-2D2F-4A82-86EE-FC5024371B6C}" srcOrd="1" destOrd="0" presId="urn:microsoft.com/office/officeart/2005/8/layout/list1"/>
    <dgm:cxn modelId="{50E87D81-488A-464B-B31E-AADD9E73E016}" type="presParOf" srcId="{247939C2-BEAE-469B-9FBB-3951136E0795}" destId="{BA36E2B2-8532-4EEA-8016-D694967F608F}" srcOrd="2" destOrd="0" presId="urn:microsoft.com/office/officeart/2005/8/layout/list1"/>
    <dgm:cxn modelId="{78C42BDE-9FC1-4EEE-A3AE-D2E42A9CB12D}" type="presParOf" srcId="{247939C2-BEAE-469B-9FBB-3951136E0795}" destId="{E4D4208A-0F33-4415-B841-506C386D532C}" srcOrd="3" destOrd="0" presId="urn:microsoft.com/office/officeart/2005/8/layout/list1"/>
    <dgm:cxn modelId="{CAFC9D76-0453-47CC-8A0A-6A323DFB7D06}" type="presParOf" srcId="{247939C2-BEAE-469B-9FBB-3951136E0795}" destId="{411D0E94-45C9-44C6-AEF0-F0F0B61DE6C9}" srcOrd="4" destOrd="0" presId="urn:microsoft.com/office/officeart/2005/8/layout/list1"/>
    <dgm:cxn modelId="{739FD6AE-26E7-44C1-910B-F622F221F318}" type="presParOf" srcId="{411D0E94-45C9-44C6-AEF0-F0F0B61DE6C9}" destId="{37AC3229-34A9-41C7-9770-0D6874D86F80}" srcOrd="0" destOrd="0" presId="urn:microsoft.com/office/officeart/2005/8/layout/list1"/>
    <dgm:cxn modelId="{408BDEC2-4E8F-481D-95A6-E2CD5E1ACF88}" type="presParOf" srcId="{411D0E94-45C9-44C6-AEF0-F0F0B61DE6C9}" destId="{19CD6F1C-7CA8-4740-91A0-12BF3AEA19F1}" srcOrd="1" destOrd="0" presId="urn:microsoft.com/office/officeart/2005/8/layout/list1"/>
    <dgm:cxn modelId="{CE491448-E9E4-4CD8-B58E-F612AC85F2A5}" type="presParOf" srcId="{247939C2-BEAE-469B-9FBB-3951136E0795}" destId="{8E6BCF20-B337-4CB2-B77C-0A926FF07225}" srcOrd="5" destOrd="0" presId="urn:microsoft.com/office/officeart/2005/8/layout/list1"/>
    <dgm:cxn modelId="{65220B42-71D8-4D57-90DE-B414021F1D64}" type="presParOf" srcId="{247939C2-BEAE-469B-9FBB-3951136E0795}" destId="{2BB3B6F1-05C9-4C89-9FA4-5191FB6A6B2C}" srcOrd="6" destOrd="0" presId="urn:microsoft.com/office/officeart/2005/8/layout/list1"/>
    <dgm:cxn modelId="{AD13421E-10A6-4AAC-B777-19995B3C5DE0}" type="presParOf" srcId="{247939C2-BEAE-469B-9FBB-3951136E0795}" destId="{6CDBBF54-04ED-4BA5-9467-144A6CB5E576}" srcOrd="7" destOrd="0" presId="urn:microsoft.com/office/officeart/2005/8/layout/list1"/>
    <dgm:cxn modelId="{DEA85C7F-58EC-426C-9071-C0149CBED622}" type="presParOf" srcId="{247939C2-BEAE-469B-9FBB-3951136E0795}" destId="{6F3BED19-137C-4A83-B493-D0825CFBE6C3}" srcOrd="8" destOrd="0" presId="urn:microsoft.com/office/officeart/2005/8/layout/list1"/>
    <dgm:cxn modelId="{0BF5B67B-CD60-46C7-BB59-5C993A397C66}" type="presParOf" srcId="{6F3BED19-137C-4A83-B493-D0825CFBE6C3}" destId="{7E982ABF-9B9B-43DB-8BCC-04D3328A91AC}" srcOrd="0" destOrd="0" presId="urn:microsoft.com/office/officeart/2005/8/layout/list1"/>
    <dgm:cxn modelId="{03D0A09D-FCC4-4040-BA51-660311BE4BA2}" type="presParOf" srcId="{6F3BED19-137C-4A83-B493-D0825CFBE6C3}" destId="{515F139F-5A96-4F3F-BA23-D388B37D5AE7}" srcOrd="1" destOrd="0" presId="urn:microsoft.com/office/officeart/2005/8/layout/list1"/>
    <dgm:cxn modelId="{070AD1CC-218E-4AA0-A192-654A2B649EAA}" type="presParOf" srcId="{247939C2-BEAE-469B-9FBB-3951136E0795}" destId="{DA9FBEA2-B013-4990-81E3-A79D654575BE}" srcOrd="9" destOrd="0" presId="urn:microsoft.com/office/officeart/2005/8/layout/list1"/>
    <dgm:cxn modelId="{D0D59E9A-9AC3-4C05-82FC-28C36C24B915}" type="presParOf" srcId="{247939C2-BEAE-469B-9FBB-3951136E0795}" destId="{919B028E-D056-4273-B3DA-786F23A229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/>
            </a:rPr>
            <a:t>a. PER LINEA DI BUSINESS</a:t>
          </a:r>
          <a:endParaRPr lang="it-IT" sz="2000" b="1" dirty="0">
            <a:effectLst/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2000" b="1" dirty="0" smtClean="0">
              <a:effectLst/>
            </a:rPr>
            <a:t>b. PER RESPONSABILE</a:t>
          </a:r>
          <a:endParaRPr lang="it-IT" sz="2000" b="1" dirty="0">
            <a:effectLst/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067D8619-ECAB-4323-9A29-644B1295BB9D}">
      <dgm:prSet phldrT="[Testo]" custT="1"/>
      <dgm:spPr>
        <a:solidFill>
          <a:srgbClr val="EDB145"/>
        </a:solidFill>
        <a:ln>
          <a:solidFill>
            <a:srgbClr val="F2C77A"/>
          </a:solidFill>
        </a:ln>
      </dgm:spPr>
      <dgm:t>
        <a:bodyPr/>
        <a:lstStyle/>
        <a:p>
          <a:r>
            <a:rPr lang="it-IT" sz="2000" b="1" dirty="0" smtClean="0">
              <a:effectLst/>
            </a:rPr>
            <a:t>c. PER CLIENTE</a:t>
          </a:r>
          <a:endParaRPr lang="it-IT" sz="2000" b="1" dirty="0">
            <a:effectLst/>
          </a:endParaRPr>
        </a:p>
      </dgm:t>
    </dgm:pt>
    <dgm:pt modelId="{8335367F-7CA3-4B15-8361-16223AE73A53}" type="parTrans" cxnId="{F1AC9FD7-F31D-4A3A-BE79-5E8D5D529306}">
      <dgm:prSet/>
      <dgm:spPr/>
      <dgm:t>
        <a:bodyPr/>
        <a:lstStyle/>
        <a:p>
          <a:endParaRPr lang="it-IT"/>
        </a:p>
      </dgm:t>
    </dgm:pt>
    <dgm:pt modelId="{FEAF7985-DCDB-4511-A9D0-D4CA6E5B99CA}" type="sibTrans" cxnId="{F1AC9FD7-F31D-4A3A-BE79-5E8D5D529306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3" custScaleX="1290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3" custScaleX="1290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  <dgm:pt modelId="{6CDBBF54-04ED-4BA5-9467-144A6CB5E576}" type="pres">
      <dgm:prSet presAssocID="{ED392B25-F0A3-4526-8A68-43B82993DB32}" presName="spaceBetweenRectangles" presStyleCnt="0"/>
      <dgm:spPr/>
    </dgm:pt>
    <dgm:pt modelId="{6F3BED19-137C-4A83-B493-D0825CFBE6C3}" type="pres">
      <dgm:prSet presAssocID="{067D8619-ECAB-4323-9A29-644B1295BB9D}" presName="parentLin" presStyleCnt="0"/>
      <dgm:spPr/>
    </dgm:pt>
    <dgm:pt modelId="{7E982ABF-9B9B-43DB-8BCC-04D3328A91AC}" type="pres">
      <dgm:prSet presAssocID="{067D8619-ECAB-4323-9A29-644B1295BB9D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515F139F-5A96-4F3F-BA23-D388B37D5AE7}" type="pres">
      <dgm:prSet presAssocID="{067D8619-ECAB-4323-9A29-644B1295BB9D}" presName="parentText" presStyleLbl="node1" presStyleIdx="2" presStyleCnt="3" custScaleX="1290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9FBEA2-B013-4990-81E3-A79D654575BE}" type="pres">
      <dgm:prSet presAssocID="{067D8619-ECAB-4323-9A29-644B1295BB9D}" presName="negativeSpace" presStyleCnt="0"/>
      <dgm:spPr/>
    </dgm:pt>
    <dgm:pt modelId="{919B028E-D056-4273-B3DA-786F23A22922}" type="pres">
      <dgm:prSet presAssocID="{067D8619-ECAB-4323-9A29-644B1295BB9D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EDB145"/>
          </a:solidFill>
        </a:ln>
      </dgm:spPr>
    </dgm:pt>
  </dgm:ptLst>
  <dgm:cxnLst>
    <dgm:cxn modelId="{B3F03CCD-562F-4726-B470-207416F69AA6}" type="presOf" srcId="{EF164077-9E5B-4F71-AEB4-A4F7428DA911}" destId="{37AC3229-34A9-41C7-9770-0D6874D86F80}" srcOrd="0" destOrd="0" presId="urn:microsoft.com/office/officeart/2005/8/layout/list1"/>
    <dgm:cxn modelId="{12DB557E-E3F5-4969-888D-57B42FFFEC64}" type="presOf" srcId="{DCC6AFF9-ABD7-44CA-97AE-49D1395A28E9}" destId="{0F096E28-4895-45CA-9303-36A1FD868826}" srcOrd="1" destOrd="0" presId="urn:microsoft.com/office/officeart/2005/8/layout/list1"/>
    <dgm:cxn modelId="{8DD1C009-8BA0-42F4-ADFC-B9EBE58086B7}" type="presOf" srcId="{067D8619-ECAB-4323-9A29-644B1295BB9D}" destId="{515F139F-5A96-4F3F-BA23-D388B37D5AE7}" srcOrd="1" destOrd="0" presId="urn:microsoft.com/office/officeart/2005/8/layout/list1"/>
    <dgm:cxn modelId="{CF968E9E-1B09-4063-8FD3-A25CA78027C1}" type="presOf" srcId="{DCC6AFF9-ABD7-44CA-97AE-49D1395A28E9}" destId="{56F6EB97-ED0D-49C5-9CEF-9B433FFAE609}" srcOrd="0" destOrd="0" presId="urn:microsoft.com/office/officeart/2005/8/layout/list1"/>
    <dgm:cxn modelId="{1F6B45F4-4D92-46BB-BA1A-4F0209887C6A}" type="presOf" srcId="{E7B2BFD0-B93F-4DF1-BA03-A47BDC65B891}" destId="{247939C2-BEAE-469B-9FBB-3951136E0795}" srcOrd="0" destOrd="0" presId="urn:microsoft.com/office/officeart/2005/8/layout/list1"/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F1AC9FD7-F31D-4A3A-BE79-5E8D5D529306}" srcId="{E7B2BFD0-B93F-4DF1-BA03-A47BDC65B891}" destId="{067D8619-ECAB-4323-9A29-644B1295BB9D}" srcOrd="2" destOrd="0" parTransId="{8335367F-7CA3-4B15-8361-16223AE73A53}" sibTransId="{FEAF7985-DCDB-4511-A9D0-D4CA6E5B99CA}"/>
    <dgm:cxn modelId="{4651DC6B-8B2C-48B1-A0A0-068F436CE6D9}" type="presOf" srcId="{EF164077-9E5B-4F71-AEB4-A4F7428DA911}" destId="{19CD6F1C-7CA8-4740-91A0-12BF3AEA19F1}" srcOrd="1" destOrd="0" presId="urn:microsoft.com/office/officeart/2005/8/layout/list1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2F614C5F-72C1-4CEC-8718-B76FBF655ABE}" type="presOf" srcId="{067D8619-ECAB-4323-9A29-644B1295BB9D}" destId="{7E982ABF-9B9B-43DB-8BCC-04D3328A91AC}" srcOrd="0" destOrd="0" presId="urn:microsoft.com/office/officeart/2005/8/layout/list1"/>
    <dgm:cxn modelId="{95E7096E-7A69-467C-A659-3B37A7B6A021}" type="presParOf" srcId="{247939C2-BEAE-469B-9FBB-3951136E0795}" destId="{585FFE0C-0A77-4787-A39A-C6C1EF6D5B02}" srcOrd="0" destOrd="0" presId="urn:microsoft.com/office/officeart/2005/8/layout/list1"/>
    <dgm:cxn modelId="{E4812957-7026-4142-B092-BB26D5CB1141}" type="presParOf" srcId="{585FFE0C-0A77-4787-A39A-C6C1EF6D5B02}" destId="{56F6EB97-ED0D-49C5-9CEF-9B433FFAE609}" srcOrd="0" destOrd="0" presId="urn:microsoft.com/office/officeart/2005/8/layout/list1"/>
    <dgm:cxn modelId="{C87D5B40-EAB0-44E3-ADE2-92B589FB64B4}" type="presParOf" srcId="{585FFE0C-0A77-4787-A39A-C6C1EF6D5B02}" destId="{0F096E28-4895-45CA-9303-36A1FD868826}" srcOrd="1" destOrd="0" presId="urn:microsoft.com/office/officeart/2005/8/layout/list1"/>
    <dgm:cxn modelId="{3CA0FCBD-5CCC-41B8-ACD6-9C3959A5A103}" type="presParOf" srcId="{247939C2-BEAE-469B-9FBB-3951136E0795}" destId="{2C9F5F0C-2D2F-4A82-86EE-FC5024371B6C}" srcOrd="1" destOrd="0" presId="urn:microsoft.com/office/officeart/2005/8/layout/list1"/>
    <dgm:cxn modelId="{75424CFB-1912-4425-92CB-B760F8905846}" type="presParOf" srcId="{247939C2-BEAE-469B-9FBB-3951136E0795}" destId="{BA36E2B2-8532-4EEA-8016-D694967F608F}" srcOrd="2" destOrd="0" presId="urn:microsoft.com/office/officeart/2005/8/layout/list1"/>
    <dgm:cxn modelId="{90E55067-1FA5-4DB0-B189-2FBFD5A5893B}" type="presParOf" srcId="{247939C2-BEAE-469B-9FBB-3951136E0795}" destId="{E4D4208A-0F33-4415-B841-506C386D532C}" srcOrd="3" destOrd="0" presId="urn:microsoft.com/office/officeart/2005/8/layout/list1"/>
    <dgm:cxn modelId="{25DF1D37-36DD-4A3F-B1DC-85C0278295CC}" type="presParOf" srcId="{247939C2-BEAE-469B-9FBB-3951136E0795}" destId="{411D0E94-45C9-44C6-AEF0-F0F0B61DE6C9}" srcOrd="4" destOrd="0" presId="urn:microsoft.com/office/officeart/2005/8/layout/list1"/>
    <dgm:cxn modelId="{3017C614-16D7-4994-97C9-9CCBFD18D310}" type="presParOf" srcId="{411D0E94-45C9-44C6-AEF0-F0F0B61DE6C9}" destId="{37AC3229-34A9-41C7-9770-0D6874D86F80}" srcOrd="0" destOrd="0" presId="urn:microsoft.com/office/officeart/2005/8/layout/list1"/>
    <dgm:cxn modelId="{217C4A5E-BA31-4FC3-979A-203F2938F30C}" type="presParOf" srcId="{411D0E94-45C9-44C6-AEF0-F0F0B61DE6C9}" destId="{19CD6F1C-7CA8-4740-91A0-12BF3AEA19F1}" srcOrd="1" destOrd="0" presId="urn:microsoft.com/office/officeart/2005/8/layout/list1"/>
    <dgm:cxn modelId="{54E6891E-2FF1-491B-9140-3F95527BE891}" type="presParOf" srcId="{247939C2-BEAE-469B-9FBB-3951136E0795}" destId="{8E6BCF20-B337-4CB2-B77C-0A926FF07225}" srcOrd="5" destOrd="0" presId="urn:microsoft.com/office/officeart/2005/8/layout/list1"/>
    <dgm:cxn modelId="{5DD351C5-0E07-4ECB-B967-680A74BDB34B}" type="presParOf" srcId="{247939C2-BEAE-469B-9FBB-3951136E0795}" destId="{2BB3B6F1-05C9-4C89-9FA4-5191FB6A6B2C}" srcOrd="6" destOrd="0" presId="urn:microsoft.com/office/officeart/2005/8/layout/list1"/>
    <dgm:cxn modelId="{9C1CD67B-0D3C-4B26-98EA-6C1FF9D6364F}" type="presParOf" srcId="{247939C2-BEAE-469B-9FBB-3951136E0795}" destId="{6CDBBF54-04ED-4BA5-9467-144A6CB5E576}" srcOrd="7" destOrd="0" presId="urn:microsoft.com/office/officeart/2005/8/layout/list1"/>
    <dgm:cxn modelId="{EE26ECDD-9D43-4F48-AF40-AFC8FFDF2937}" type="presParOf" srcId="{247939C2-BEAE-469B-9FBB-3951136E0795}" destId="{6F3BED19-137C-4A83-B493-D0825CFBE6C3}" srcOrd="8" destOrd="0" presId="urn:microsoft.com/office/officeart/2005/8/layout/list1"/>
    <dgm:cxn modelId="{5DE7C029-9D91-48E3-808D-30275D3190D6}" type="presParOf" srcId="{6F3BED19-137C-4A83-B493-D0825CFBE6C3}" destId="{7E982ABF-9B9B-43DB-8BCC-04D3328A91AC}" srcOrd="0" destOrd="0" presId="urn:microsoft.com/office/officeart/2005/8/layout/list1"/>
    <dgm:cxn modelId="{6F345246-7884-4A46-9C07-7A1549B7FFB0}" type="presParOf" srcId="{6F3BED19-137C-4A83-B493-D0825CFBE6C3}" destId="{515F139F-5A96-4F3F-BA23-D388B37D5AE7}" srcOrd="1" destOrd="0" presId="urn:microsoft.com/office/officeart/2005/8/layout/list1"/>
    <dgm:cxn modelId="{A369569D-333F-4CC8-9148-45D448F82C75}" type="presParOf" srcId="{247939C2-BEAE-469B-9FBB-3951136E0795}" destId="{DA9FBEA2-B013-4990-81E3-A79D654575BE}" srcOrd="9" destOrd="0" presId="urn:microsoft.com/office/officeart/2005/8/layout/list1"/>
    <dgm:cxn modelId="{8DBD2F05-3BCE-4E5A-9EE2-1578789C1681}" type="presParOf" srcId="{247939C2-BEAE-469B-9FBB-3951136E0795}" destId="{919B028E-D056-4273-B3DA-786F23A229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RICAVI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COSTI DIRETTI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2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</dgm:ptLst>
  <dgm:cxnLst>
    <dgm:cxn modelId="{F08AC857-3883-451F-BEF5-AF1E769E639F}" type="presOf" srcId="{DCC6AFF9-ABD7-44CA-97AE-49D1395A28E9}" destId="{56F6EB97-ED0D-49C5-9CEF-9B433FFAE609}" srcOrd="0" destOrd="0" presId="urn:microsoft.com/office/officeart/2005/8/layout/list1"/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1009C7A1-7B05-49AF-8CDA-8F84999F4972}" type="presOf" srcId="{EF164077-9E5B-4F71-AEB4-A4F7428DA911}" destId="{19CD6F1C-7CA8-4740-91A0-12BF3AEA19F1}" srcOrd="1" destOrd="0" presId="urn:microsoft.com/office/officeart/2005/8/layout/list1"/>
    <dgm:cxn modelId="{E9136718-4A5E-49E4-B0F3-F5DA1EC84F28}" type="presOf" srcId="{EF164077-9E5B-4F71-AEB4-A4F7428DA911}" destId="{37AC3229-34A9-41C7-9770-0D6874D86F80}" srcOrd="0" destOrd="0" presId="urn:microsoft.com/office/officeart/2005/8/layout/list1"/>
    <dgm:cxn modelId="{9FA5A864-DA75-46A3-ABDD-63EC5831234B}" type="presOf" srcId="{DCC6AFF9-ABD7-44CA-97AE-49D1395A28E9}" destId="{0F096E28-4895-45CA-9303-36A1FD868826}" srcOrd="1" destOrd="0" presId="urn:microsoft.com/office/officeart/2005/8/layout/list1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3EB64DD8-C214-46A6-83F4-DD8F26689A10}" type="presOf" srcId="{E7B2BFD0-B93F-4DF1-BA03-A47BDC65B891}" destId="{247939C2-BEAE-469B-9FBB-3951136E0795}" srcOrd="0" destOrd="0" presId="urn:microsoft.com/office/officeart/2005/8/layout/list1"/>
    <dgm:cxn modelId="{B76B69C0-CC92-4F4E-86E4-3EC316FB6434}" type="presParOf" srcId="{247939C2-BEAE-469B-9FBB-3951136E0795}" destId="{585FFE0C-0A77-4787-A39A-C6C1EF6D5B02}" srcOrd="0" destOrd="0" presId="urn:microsoft.com/office/officeart/2005/8/layout/list1"/>
    <dgm:cxn modelId="{307721F2-0AAF-4612-BCC3-AB84BA9693FC}" type="presParOf" srcId="{585FFE0C-0A77-4787-A39A-C6C1EF6D5B02}" destId="{56F6EB97-ED0D-49C5-9CEF-9B433FFAE609}" srcOrd="0" destOrd="0" presId="urn:microsoft.com/office/officeart/2005/8/layout/list1"/>
    <dgm:cxn modelId="{070A6C08-5B52-47F9-8074-FD73C08E3E64}" type="presParOf" srcId="{585FFE0C-0A77-4787-A39A-C6C1EF6D5B02}" destId="{0F096E28-4895-45CA-9303-36A1FD868826}" srcOrd="1" destOrd="0" presId="urn:microsoft.com/office/officeart/2005/8/layout/list1"/>
    <dgm:cxn modelId="{58423E85-1A52-4E85-8A79-78168843176B}" type="presParOf" srcId="{247939C2-BEAE-469B-9FBB-3951136E0795}" destId="{2C9F5F0C-2D2F-4A82-86EE-FC5024371B6C}" srcOrd="1" destOrd="0" presId="urn:microsoft.com/office/officeart/2005/8/layout/list1"/>
    <dgm:cxn modelId="{7F626237-0D45-4B56-AA49-933733458531}" type="presParOf" srcId="{247939C2-BEAE-469B-9FBB-3951136E0795}" destId="{BA36E2B2-8532-4EEA-8016-D694967F608F}" srcOrd="2" destOrd="0" presId="urn:microsoft.com/office/officeart/2005/8/layout/list1"/>
    <dgm:cxn modelId="{1992D017-D718-43E1-B44A-4378EBF4D960}" type="presParOf" srcId="{247939C2-BEAE-469B-9FBB-3951136E0795}" destId="{E4D4208A-0F33-4415-B841-506C386D532C}" srcOrd="3" destOrd="0" presId="urn:microsoft.com/office/officeart/2005/8/layout/list1"/>
    <dgm:cxn modelId="{4D78FBE4-D4A1-49C5-8C12-CA441A4E1235}" type="presParOf" srcId="{247939C2-BEAE-469B-9FBB-3951136E0795}" destId="{411D0E94-45C9-44C6-AEF0-F0F0B61DE6C9}" srcOrd="4" destOrd="0" presId="urn:microsoft.com/office/officeart/2005/8/layout/list1"/>
    <dgm:cxn modelId="{658AA4F7-15A7-472F-9465-0AAB3A6514E0}" type="presParOf" srcId="{411D0E94-45C9-44C6-AEF0-F0F0B61DE6C9}" destId="{37AC3229-34A9-41C7-9770-0D6874D86F80}" srcOrd="0" destOrd="0" presId="urn:microsoft.com/office/officeart/2005/8/layout/list1"/>
    <dgm:cxn modelId="{6C30D5DB-CA88-4B54-98E3-307B014F73C1}" type="presParOf" srcId="{411D0E94-45C9-44C6-AEF0-F0F0B61DE6C9}" destId="{19CD6F1C-7CA8-4740-91A0-12BF3AEA19F1}" srcOrd="1" destOrd="0" presId="urn:microsoft.com/office/officeart/2005/8/layout/list1"/>
    <dgm:cxn modelId="{EED74B69-C421-4CEC-AB78-3F4E87AA9CB2}" type="presParOf" srcId="{247939C2-BEAE-469B-9FBB-3951136E0795}" destId="{8E6BCF20-B337-4CB2-B77C-0A926FF07225}" srcOrd="5" destOrd="0" presId="urn:microsoft.com/office/officeart/2005/8/layout/list1"/>
    <dgm:cxn modelId="{E607B748-A433-4747-A179-4FCEBEBFE620}" type="presParOf" srcId="{247939C2-BEAE-469B-9FBB-3951136E0795}" destId="{2BB3B6F1-05C9-4C89-9FA4-5191FB6A6B2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RICAVI PER LINEA DI BUSINESS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COSTI DIRETTI PER TIPOLOGIA </a:t>
          </a:r>
          <a:b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 LINEA DI BUSINESS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2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</dgm:ptLst>
  <dgm:cxnLst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0A5A2BD2-52A9-4652-9154-22988202071F}" type="presOf" srcId="{DCC6AFF9-ABD7-44CA-97AE-49D1395A28E9}" destId="{56F6EB97-ED0D-49C5-9CEF-9B433FFAE609}" srcOrd="0" destOrd="0" presId="urn:microsoft.com/office/officeart/2005/8/layout/list1"/>
    <dgm:cxn modelId="{3715C6A3-3A41-487F-8D29-8539B9C6D181}" type="presOf" srcId="{E7B2BFD0-B93F-4DF1-BA03-A47BDC65B891}" destId="{247939C2-BEAE-469B-9FBB-3951136E0795}" srcOrd="0" destOrd="0" presId="urn:microsoft.com/office/officeart/2005/8/layout/list1"/>
    <dgm:cxn modelId="{0A533714-5A43-4084-8635-CD92881C3D99}" type="presOf" srcId="{DCC6AFF9-ABD7-44CA-97AE-49D1395A28E9}" destId="{0F096E28-4895-45CA-9303-36A1FD868826}" srcOrd="1" destOrd="0" presId="urn:microsoft.com/office/officeart/2005/8/layout/list1"/>
    <dgm:cxn modelId="{1FE0BB2A-5E14-4454-8BAB-8893DC0D2C8A}" type="presOf" srcId="{EF164077-9E5B-4F71-AEB4-A4F7428DA911}" destId="{37AC3229-34A9-41C7-9770-0D6874D86F80}" srcOrd="0" destOrd="0" presId="urn:microsoft.com/office/officeart/2005/8/layout/list1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D1AC42A9-F682-4316-BEEB-29898531756F}" type="presOf" srcId="{EF164077-9E5B-4F71-AEB4-A4F7428DA911}" destId="{19CD6F1C-7CA8-4740-91A0-12BF3AEA19F1}" srcOrd="1" destOrd="0" presId="urn:microsoft.com/office/officeart/2005/8/layout/list1"/>
    <dgm:cxn modelId="{D6303ED1-FF88-46C8-8B86-7BEC01B15C26}" type="presParOf" srcId="{247939C2-BEAE-469B-9FBB-3951136E0795}" destId="{585FFE0C-0A77-4787-A39A-C6C1EF6D5B02}" srcOrd="0" destOrd="0" presId="urn:microsoft.com/office/officeart/2005/8/layout/list1"/>
    <dgm:cxn modelId="{5394E52A-C51D-440B-8E94-35E48E65C61E}" type="presParOf" srcId="{585FFE0C-0A77-4787-A39A-C6C1EF6D5B02}" destId="{56F6EB97-ED0D-49C5-9CEF-9B433FFAE609}" srcOrd="0" destOrd="0" presId="urn:microsoft.com/office/officeart/2005/8/layout/list1"/>
    <dgm:cxn modelId="{526BD628-6947-474F-A302-5F214DA2D0D7}" type="presParOf" srcId="{585FFE0C-0A77-4787-A39A-C6C1EF6D5B02}" destId="{0F096E28-4895-45CA-9303-36A1FD868826}" srcOrd="1" destOrd="0" presId="urn:microsoft.com/office/officeart/2005/8/layout/list1"/>
    <dgm:cxn modelId="{70361B5B-A688-49C2-B402-00489663EC0C}" type="presParOf" srcId="{247939C2-BEAE-469B-9FBB-3951136E0795}" destId="{2C9F5F0C-2D2F-4A82-86EE-FC5024371B6C}" srcOrd="1" destOrd="0" presId="urn:microsoft.com/office/officeart/2005/8/layout/list1"/>
    <dgm:cxn modelId="{C15398C0-B570-4140-8191-4A1A45A810ED}" type="presParOf" srcId="{247939C2-BEAE-469B-9FBB-3951136E0795}" destId="{BA36E2B2-8532-4EEA-8016-D694967F608F}" srcOrd="2" destOrd="0" presId="urn:microsoft.com/office/officeart/2005/8/layout/list1"/>
    <dgm:cxn modelId="{3DFDAD54-C9F9-4507-8D4D-E4D145227FCD}" type="presParOf" srcId="{247939C2-BEAE-469B-9FBB-3951136E0795}" destId="{E4D4208A-0F33-4415-B841-506C386D532C}" srcOrd="3" destOrd="0" presId="urn:microsoft.com/office/officeart/2005/8/layout/list1"/>
    <dgm:cxn modelId="{67549D5D-D2FD-4063-88AA-4F885AB5AA57}" type="presParOf" srcId="{247939C2-BEAE-469B-9FBB-3951136E0795}" destId="{411D0E94-45C9-44C6-AEF0-F0F0B61DE6C9}" srcOrd="4" destOrd="0" presId="urn:microsoft.com/office/officeart/2005/8/layout/list1"/>
    <dgm:cxn modelId="{9088DD68-5105-4134-A827-491ECFEB7FB9}" type="presParOf" srcId="{411D0E94-45C9-44C6-AEF0-F0F0B61DE6C9}" destId="{37AC3229-34A9-41C7-9770-0D6874D86F80}" srcOrd="0" destOrd="0" presId="urn:microsoft.com/office/officeart/2005/8/layout/list1"/>
    <dgm:cxn modelId="{1853FDC5-2C71-47F0-AC7A-AE90B3AE7F76}" type="presParOf" srcId="{411D0E94-45C9-44C6-AEF0-F0F0B61DE6C9}" destId="{19CD6F1C-7CA8-4740-91A0-12BF3AEA19F1}" srcOrd="1" destOrd="0" presId="urn:microsoft.com/office/officeart/2005/8/layout/list1"/>
    <dgm:cxn modelId="{2D984C57-A013-4C79-A207-A99535DBDFA5}" type="presParOf" srcId="{247939C2-BEAE-469B-9FBB-3951136E0795}" destId="{8E6BCF20-B337-4CB2-B77C-0A926FF07225}" srcOrd="5" destOrd="0" presId="urn:microsoft.com/office/officeart/2005/8/layout/list1"/>
    <dgm:cxn modelId="{85365E33-3C61-479C-BD34-AA0BD512C8AB}" type="presParOf" srcId="{247939C2-BEAE-469B-9FBB-3951136E0795}" destId="{2BB3B6F1-05C9-4C89-9FA4-5191FB6A6B2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</a:t>
          </a: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ANALISI COSTI SOSTENUTI ESERCIZIO </a:t>
          </a:r>
          <a:b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PRECEDENTE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STIMA COSTI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067D8619-ECAB-4323-9A29-644B1295BB9D}">
      <dgm:prSet phldrT="[Testo]" custT="1"/>
      <dgm:spPr>
        <a:solidFill>
          <a:srgbClr val="EDB145"/>
        </a:solidFill>
        <a:ln>
          <a:solidFill>
            <a:srgbClr val="F2C77A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c. INSERIMENTO BUDGET NELLO SCHEMA </a:t>
          </a:r>
          <a:b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DI RICLASSIFICAZIONE “ANNO CORRENTE”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35367F-7CA3-4B15-8361-16223AE73A53}" type="parTrans" cxnId="{F1AC9FD7-F31D-4A3A-BE79-5E8D5D529306}">
      <dgm:prSet/>
      <dgm:spPr/>
      <dgm:t>
        <a:bodyPr/>
        <a:lstStyle/>
        <a:p>
          <a:endParaRPr lang="it-IT"/>
        </a:p>
      </dgm:t>
    </dgm:pt>
    <dgm:pt modelId="{FEAF7985-DCDB-4511-A9D0-D4CA6E5B99CA}" type="sibTrans" cxnId="{F1AC9FD7-F31D-4A3A-BE79-5E8D5D529306}">
      <dgm:prSet/>
      <dgm:spPr/>
      <dgm:t>
        <a:bodyPr/>
        <a:lstStyle/>
        <a:p>
          <a:endParaRPr lang="it-IT"/>
        </a:p>
      </dgm:t>
    </dgm:pt>
    <dgm:pt modelId="{229C57C3-C8D4-41C2-A225-4978F4F5FF89}">
      <dgm:prSet phldrT="[Testo]" custT="1"/>
      <dgm:spPr>
        <a:solidFill>
          <a:schemeClr val="accent3">
            <a:lumMod val="65000"/>
          </a:schemeClr>
        </a:solidFill>
        <a:ln>
          <a:solidFill>
            <a:srgbClr val="CDCDCD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d. INSERIMENTO TOTALE COSTI FISSI </a:t>
          </a:r>
          <a:b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NEL BUDGET CDG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E75197-3532-469A-B81A-693C12786908}" type="parTrans" cxnId="{3E65E045-6A5F-4583-BE23-A7E1B27C5941}">
      <dgm:prSet/>
      <dgm:spPr/>
      <dgm:t>
        <a:bodyPr/>
        <a:lstStyle/>
        <a:p>
          <a:endParaRPr lang="it-IT"/>
        </a:p>
      </dgm:t>
    </dgm:pt>
    <dgm:pt modelId="{142FF8AF-A62D-44F3-B146-BD3A00CF3642}" type="sibTrans" cxnId="{3E65E045-6A5F-4583-BE23-A7E1B27C5941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  <dgm:pt modelId="{6CDBBF54-04ED-4BA5-9467-144A6CB5E576}" type="pres">
      <dgm:prSet presAssocID="{ED392B25-F0A3-4526-8A68-43B82993DB32}" presName="spaceBetweenRectangles" presStyleCnt="0"/>
      <dgm:spPr/>
    </dgm:pt>
    <dgm:pt modelId="{6F3BED19-137C-4A83-B493-D0825CFBE6C3}" type="pres">
      <dgm:prSet presAssocID="{067D8619-ECAB-4323-9A29-644B1295BB9D}" presName="parentLin" presStyleCnt="0"/>
      <dgm:spPr/>
    </dgm:pt>
    <dgm:pt modelId="{7E982ABF-9B9B-43DB-8BCC-04D3328A91AC}" type="pres">
      <dgm:prSet presAssocID="{067D8619-ECAB-4323-9A29-644B1295BB9D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515F139F-5A96-4F3F-BA23-D388B37D5AE7}" type="pres">
      <dgm:prSet presAssocID="{067D8619-ECAB-4323-9A29-644B1295BB9D}" presName="parentText" presStyleLbl="node1" presStyleIdx="2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9FBEA2-B013-4990-81E3-A79D654575BE}" type="pres">
      <dgm:prSet presAssocID="{067D8619-ECAB-4323-9A29-644B1295BB9D}" presName="negativeSpace" presStyleCnt="0"/>
      <dgm:spPr/>
    </dgm:pt>
    <dgm:pt modelId="{919B028E-D056-4273-B3DA-786F23A22922}" type="pres">
      <dgm:prSet presAssocID="{067D8619-ECAB-4323-9A29-644B1295BB9D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EDB145"/>
          </a:solidFill>
        </a:ln>
      </dgm:spPr>
    </dgm:pt>
    <dgm:pt modelId="{7040286D-1910-4C1A-AE8E-98622404A10A}" type="pres">
      <dgm:prSet presAssocID="{FEAF7985-DCDB-4511-A9D0-D4CA6E5B99CA}" presName="spaceBetweenRectangles" presStyleCnt="0"/>
      <dgm:spPr/>
    </dgm:pt>
    <dgm:pt modelId="{00BA2607-80FE-485D-81E2-966D099FB14D}" type="pres">
      <dgm:prSet presAssocID="{229C57C3-C8D4-41C2-A225-4978F4F5FF89}" presName="parentLin" presStyleCnt="0"/>
      <dgm:spPr/>
    </dgm:pt>
    <dgm:pt modelId="{CCCAF986-3544-4E54-8351-AC8BCA07EC68}" type="pres">
      <dgm:prSet presAssocID="{229C57C3-C8D4-41C2-A225-4978F4F5FF89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53282445-599B-4A69-908C-A8B94750DDC5}" type="pres">
      <dgm:prSet presAssocID="{229C57C3-C8D4-41C2-A225-4978F4F5FF89}" presName="parentText" presStyleLbl="node1" presStyleIdx="3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0FBD00-9A0C-4CA4-BEA8-7B1A4198EF48}" type="pres">
      <dgm:prSet presAssocID="{229C57C3-C8D4-41C2-A225-4978F4F5FF89}" presName="negativeSpace" presStyleCnt="0"/>
      <dgm:spPr/>
    </dgm:pt>
    <dgm:pt modelId="{F015177E-27F3-412E-9BE7-C6EBF2516576}" type="pres">
      <dgm:prSet presAssocID="{229C57C3-C8D4-41C2-A225-4978F4F5FF89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3">
              <a:lumMod val="65000"/>
            </a:schemeClr>
          </a:solidFill>
        </a:ln>
      </dgm:spPr>
    </dgm:pt>
  </dgm:ptLst>
  <dgm:cxnLst>
    <dgm:cxn modelId="{9C61399D-2062-44C9-B8A1-E16392DD0874}" type="presOf" srcId="{EF164077-9E5B-4F71-AEB4-A4F7428DA911}" destId="{19CD6F1C-7CA8-4740-91A0-12BF3AEA19F1}" srcOrd="1" destOrd="0" presId="urn:microsoft.com/office/officeart/2005/8/layout/list1"/>
    <dgm:cxn modelId="{3E65E045-6A5F-4583-BE23-A7E1B27C5941}" srcId="{E7B2BFD0-B93F-4DF1-BA03-A47BDC65B891}" destId="{229C57C3-C8D4-41C2-A225-4978F4F5FF89}" srcOrd="3" destOrd="0" parTransId="{2EE75197-3532-469A-B81A-693C12786908}" sibTransId="{142FF8AF-A62D-44F3-B146-BD3A00CF3642}"/>
    <dgm:cxn modelId="{F7C3A545-7C76-44ED-9767-4C6FAD2D3D7C}" type="presOf" srcId="{229C57C3-C8D4-41C2-A225-4978F4F5FF89}" destId="{53282445-599B-4A69-908C-A8B94750DDC5}" srcOrd="1" destOrd="0" presId="urn:microsoft.com/office/officeart/2005/8/layout/list1"/>
    <dgm:cxn modelId="{C970EE35-259D-4B6D-83B6-014F98DCC9D6}" type="presOf" srcId="{067D8619-ECAB-4323-9A29-644B1295BB9D}" destId="{515F139F-5A96-4F3F-BA23-D388B37D5AE7}" srcOrd="1" destOrd="0" presId="urn:microsoft.com/office/officeart/2005/8/layout/list1"/>
    <dgm:cxn modelId="{19165145-600B-4728-A31F-029ADDAAB0B1}" type="presOf" srcId="{229C57C3-C8D4-41C2-A225-4978F4F5FF89}" destId="{CCCAF986-3544-4E54-8351-AC8BCA07EC68}" srcOrd="0" destOrd="0" presId="urn:microsoft.com/office/officeart/2005/8/layout/list1"/>
    <dgm:cxn modelId="{1D674310-5C2E-465F-87E4-C6E3A98C9138}" type="presOf" srcId="{EF164077-9E5B-4F71-AEB4-A4F7428DA911}" destId="{37AC3229-34A9-41C7-9770-0D6874D86F80}" srcOrd="0" destOrd="0" presId="urn:microsoft.com/office/officeart/2005/8/layout/list1"/>
    <dgm:cxn modelId="{77BAD4B3-2744-4499-ACEC-8FDA21A9EE37}" type="presOf" srcId="{DCC6AFF9-ABD7-44CA-97AE-49D1395A28E9}" destId="{56F6EB97-ED0D-49C5-9CEF-9B433FFAE609}" srcOrd="0" destOrd="0" presId="urn:microsoft.com/office/officeart/2005/8/layout/list1"/>
    <dgm:cxn modelId="{C99E9D6D-0914-4945-9B36-D4A424275517}" type="presOf" srcId="{067D8619-ECAB-4323-9A29-644B1295BB9D}" destId="{7E982ABF-9B9B-43DB-8BCC-04D3328A91AC}" srcOrd="0" destOrd="0" presId="urn:microsoft.com/office/officeart/2005/8/layout/list1"/>
    <dgm:cxn modelId="{66FC4AC8-1046-4CE5-BC65-6AADCB2F6AF2}" type="presOf" srcId="{DCC6AFF9-ABD7-44CA-97AE-49D1395A28E9}" destId="{0F096E28-4895-45CA-9303-36A1FD868826}" srcOrd="1" destOrd="0" presId="urn:microsoft.com/office/officeart/2005/8/layout/list1"/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F1AC9FD7-F31D-4A3A-BE79-5E8D5D529306}" srcId="{E7B2BFD0-B93F-4DF1-BA03-A47BDC65B891}" destId="{067D8619-ECAB-4323-9A29-644B1295BB9D}" srcOrd="2" destOrd="0" parTransId="{8335367F-7CA3-4B15-8361-16223AE73A53}" sibTransId="{FEAF7985-DCDB-4511-A9D0-D4CA6E5B99CA}"/>
    <dgm:cxn modelId="{B614B4DE-5413-434E-855E-C47D5C417C07}" type="presOf" srcId="{E7B2BFD0-B93F-4DF1-BA03-A47BDC65B891}" destId="{247939C2-BEAE-469B-9FBB-3951136E0795}" srcOrd="0" destOrd="0" presId="urn:microsoft.com/office/officeart/2005/8/layout/list1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56EC1086-8FC2-47BE-AB13-D79DC664C991}" type="presParOf" srcId="{247939C2-BEAE-469B-9FBB-3951136E0795}" destId="{585FFE0C-0A77-4787-A39A-C6C1EF6D5B02}" srcOrd="0" destOrd="0" presId="urn:microsoft.com/office/officeart/2005/8/layout/list1"/>
    <dgm:cxn modelId="{8328BD4B-4440-4FBC-8955-27F03DB25246}" type="presParOf" srcId="{585FFE0C-0A77-4787-A39A-C6C1EF6D5B02}" destId="{56F6EB97-ED0D-49C5-9CEF-9B433FFAE609}" srcOrd="0" destOrd="0" presId="urn:microsoft.com/office/officeart/2005/8/layout/list1"/>
    <dgm:cxn modelId="{5E2D20B4-3955-415F-8E4A-FA9D9F110E27}" type="presParOf" srcId="{585FFE0C-0A77-4787-A39A-C6C1EF6D5B02}" destId="{0F096E28-4895-45CA-9303-36A1FD868826}" srcOrd="1" destOrd="0" presId="urn:microsoft.com/office/officeart/2005/8/layout/list1"/>
    <dgm:cxn modelId="{0A8BCA9F-0896-463E-B8EE-9B2CC5A65897}" type="presParOf" srcId="{247939C2-BEAE-469B-9FBB-3951136E0795}" destId="{2C9F5F0C-2D2F-4A82-86EE-FC5024371B6C}" srcOrd="1" destOrd="0" presId="urn:microsoft.com/office/officeart/2005/8/layout/list1"/>
    <dgm:cxn modelId="{134AFF2B-CA34-463A-9EAF-E09B1B09EE63}" type="presParOf" srcId="{247939C2-BEAE-469B-9FBB-3951136E0795}" destId="{BA36E2B2-8532-4EEA-8016-D694967F608F}" srcOrd="2" destOrd="0" presId="urn:microsoft.com/office/officeart/2005/8/layout/list1"/>
    <dgm:cxn modelId="{9F17CDEB-83D2-4143-B02F-38E807B1986E}" type="presParOf" srcId="{247939C2-BEAE-469B-9FBB-3951136E0795}" destId="{E4D4208A-0F33-4415-B841-506C386D532C}" srcOrd="3" destOrd="0" presId="urn:microsoft.com/office/officeart/2005/8/layout/list1"/>
    <dgm:cxn modelId="{1055CC86-4E91-40E4-B73C-E9BB3F3CB427}" type="presParOf" srcId="{247939C2-BEAE-469B-9FBB-3951136E0795}" destId="{411D0E94-45C9-44C6-AEF0-F0F0B61DE6C9}" srcOrd="4" destOrd="0" presId="urn:microsoft.com/office/officeart/2005/8/layout/list1"/>
    <dgm:cxn modelId="{CD12C833-4649-466F-A127-15B25DB82B5A}" type="presParOf" srcId="{411D0E94-45C9-44C6-AEF0-F0F0B61DE6C9}" destId="{37AC3229-34A9-41C7-9770-0D6874D86F80}" srcOrd="0" destOrd="0" presId="urn:microsoft.com/office/officeart/2005/8/layout/list1"/>
    <dgm:cxn modelId="{8F2AA28A-3247-4848-8FBF-D64A855BAE1F}" type="presParOf" srcId="{411D0E94-45C9-44C6-AEF0-F0F0B61DE6C9}" destId="{19CD6F1C-7CA8-4740-91A0-12BF3AEA19F1}" srcOrd="1" destOrd="0" presId="urn:microsoft.com/office/officeart/2005/8/layout/list1"/>
    <dgm:cxn modelId="{3BF79AD6-6193-4B2A-A981-A71317FF80F6}" type="presParOf" srcId="{247939C2-BEAE-469B-9FBB-3951136E0795}" destId="{8E6BCF20-B337-4CB2-B77C-0A926FF07225}" srcOrd="5" destOrd="0" presId="urn:microsoft.com/office/officeart/2005/8/layout/list1"/>
    <dgm:cxn modelId="{6DACE37B-1CC6-42F8-BCEB-FEBE3714961D}" type="presParOf" srcId="{247939C2-BEAE-469B-9FBB-3951136E0795}" destId="{2BB3B6F1-05C9-4C89-9FA4-5191FB6A6B2C}" srcOrd="6" destOrd="0" presId="urn:microsoft.com/office/officeart/2005/8/layout/list1"/>
    <dgm:cxn modelId="{923FAA22-158C-4E99-BD67-B12D5B0659EE}" type="presParOf" srcId="{247939C2-BEAE-469B-9FBB-3951136E0795}" destId="{6CDBBF54-04ED-4BA5-9467-144A6CB5E576}" srcOrd="7" destOrd="0" presId="urn:microsoft.com/office/officeart/2005/8/layout/list1"/>
    <dgm:cxn modelId="{032EE351-8CAC-4530-A550-A872C548D3A5}" type="presParOf" srcId="{247939C2-BEAE-469B-9FBB-3951136E0795}" destId="{6F3BED19-137C-4A83-B493-D0825CFBE6C3}" srcOrd="8" destOrd="0" presId="urn:microsoft.com/office/officeart/2005/8/layout/list1"/>
    <dgm:cxn modelId="{8931E56B-ED9E-442C-B876-C48FB01C3AE9}" type="presParOf" srcId="{6F3BED19-137C-4A83-B493-D0825CFBE6C3}" destId="{7E982ABF-9B9B-43DB-8BCC-04D3328A91AC}" srcOrd="0" destOrd="0" presId="urn:microsoft.com/office/officeart/2005/8/layout/list1"/>
    <dgm:cxn modelId="{D6AECF03-B575-4897-A614-51C6EDFADF81}" type="presParOf" srcId="{6F3BED19-137C-4A83-B493-D0825CFBE6C3}" destId="{515F139F-5A96-4F3F-BA23-D388B37D5AE7}" srcOrd="1" destOrd="0" presId="urn:microsoft.com/office/officeart/2005/8/layout/list1"/>
    <dgm:cxn modelId="{A9487526-4880-4216-8313-9E13D0471DE8}" type="presParOf" srcId="{247939C2-BEAE-469B-9FBB-3951136E0795}" destId="{DA9FBEA2-B013-4990-81E3-A79D654575BE}" srcOrd="9" destOrd="0" presId="urn:microsoft.com/office/officeart/2005/8/layout/list1"/>
    <dgm:cxn modelId="{9B83B99A-EAB6-4EF4-B689-12D36D4E2A4A}" type="presParOf" srcId="{247939C2-BEAE-469B-9FBB-3951136E0795}" destId="{919B028E-D056-4273-B3DA-786F23A22922}" srcOrd="10" destOrd="0" presId="urn:microsoft.com/office/officeart/2005/8/layout/list1"/>
    <dgm:cxn modelId="{59271937-5A3E-418E-AD2D-D1E61FC81939}" type="presParOf" srcId="{247939C2-BEAE-469B-9FBB-3951136E0795}" destId="{7040286D-1910-4C1A-AE8E-98622404A10A}" srcOrd="11" destOrd="0" presId="urn:microsoft.com/office/officeart/2005/8/layout/list1"/>
    <dgm:cxn modelId="{8931B039-A103-448E-B0C8-9C2A865AD51C}" type="presParOf" srcId="{247939C2-BEAE-469B-9FBB-3951136E0795}" destId="{00BA2607-80FE-485D-81E2-966D099FB14D}" srcOrd="12" destOrd="0" presId="urn:microsoft.com/office/officeart/2005/8/layout/list1"/>
    <dgm:cxn modelId="{7E365ACE-08AC-4503-8CAA-214F5B9A9001}" type="presParOf" srcId="{00BA2607-80FE-485D-81E2-966D099FB14D}" destId="{CCCAF986-3544-4E54-8351-AC8BCA07EC68}" srcOrd="0" destOrd="0" presId="urn:microsoft.com/office/officeart/2005/8/layout/list1"/>
    <dgm:cxn modelId="{17AE4075-2185-41FE-9F50-06808FAA7DB7}" type="presParOf" srcId="{00BA2607-80FE-485D-81E2-966D099FB14D}" destId="{53282445-599B-4A69-908C-A8B94750DDC5}" srcOrd="1" destOrd="0" presId="urn:microsoft.com/office/officeart/2005/8/layout/list1"/>
    <dgm:cxn modelId="{512B6D2F-1CEB-4521-963C-3FC692BF3D36}" type="presParOf" srcId="{247939C2-BEAE-469B-9FBB-3951136E0795}" destId="{440FBD00-9A0C-4CA4-BEA8-7B1A4198EF48}" srcOrd="13" destOrd="0" presId="urn:microsoft.com/office/officeart/2005/8/layout/list1"/>
    <dgm:cxn modelId="{CCD1846A-77BF-4F4B-BA21-D4D4A8A23523}" type="presParOf" srcId="{247939C2-BEAE-469B-9FBB-3951136E0795}" destId="{F015177E-27F3-412E-9BE7-C6EBF251657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</a:t>
          </a: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ANALISI ONERI SOSTENUTI ESERCIZIO </a:t>
          </a:r>
          <a:b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PRECEDENTE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STIMA COSTI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067D8619-ECAB-4323-9A29-644B1295BB9D}">
      <dgm:prSet phldrT="[Testo]" custT="1"/>
      <dgm:spPr>
        <a:solidFill>
          <a:srgbClr val="EDB145"/>
        </a:solidFill>
        <a:ln>
          <a:solidFill>
            <a:srgbClr val="F2C77A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c. INSERIMENTO BUDGET NELLO SCHEMA </a:t>
          </a:r>
          <a:b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DI RICLASSIFICAZIONE “ANNO CORRENTE”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35367F-7CA3-4B15-8361-16223AE73A53}" type="parTrans" cxnId="{F1AC9FD7-F31D-4A3A-BE79-5E8D5D529306}">
      <dgm:prSet/>
      <dgm:spPr/>
      <dgm:t>
        <a:bodyPr/>
        <a:lstStyle/>
        <a:p>
          <a:endParaRPr lang="it-IT"/>
        </a:p>
      </dgm:t>
    </dgm:pt>
    <dgm:pt modelId="{FEAF7985-DCDB-4511-A9D0-D4CA6E5B99CA}" type="sibTrans" cxnId="{F1AC9FD7-F31D-4A3A-BE79-5E8D5D529306}">
      <dgm:prSet/>
      <dgm:spPr/>
      <dgm:t>
        <a:bodyPr/>
        <a:lstStyle/>
        <a:p>
          <a:endParaRPr lang="it-IT"/>
        </a:p>
      </dgm:t>
    </dgm:pt>
    <dgm:pt modelId="{229C57C3-C8D4-41C2-A225-4978F4F5FF89}">
      <dgm:prSet phldrT="[Testo]" custT="1"/>
      <dgm:spPr>
        <a:solidFill>
          <a:schemeClr val="accent3">
            <a:lumMod val="65000"/>
          </a:schemeClr>
        </a:solidFill>
        <a:ln>
          <a:solidFill>
            <a:srgbClr val="CDCDCD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d. INSERIMENTO TOTALE COSTI FISSI </a:t>
          </a:r>
          <a:b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NEL BUDGET CDG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E75197-3532-469A-B81A-693C12786908}" type="parTrans" cxnId="{3E65E045-6A5F-4583-BE23-A7E1B27C5941}">
      <dgm:prSet/>
      <dgm:spPr/>
      <dgm:t>
        <a:bodyPr/>
        <a:lstStyle/>
        <a:p>
          <a:endParaRPr lang="it-IT"/>
        </a:p>
      </dgm:t>
    </dgm:pt>
    <dgm:pt modelId="{142FF8AF-A62D-44F3-B146-BD3A00CF3642}" type="sibTrans" cxnId="{3E65E045-6A5F-4583-BE23-A7E1B27C5941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  <dgm:pt modelId="{6CDBBF54-04ED-4BA5-9467-144A6CB5E576}" type="pres">
      <dgm:prSet presAssocID="{ED392B25-F0A3-4526-8A68-43B82993DB32}" presName="spaceBetweenRectangles" presStyleCnt="0"/>
      <dgm:spPr/>
    </dgm:pt>
    <dgm:pt modelId="{6F3BED19-137C-4A83-B493-D0825CFBE6C3}" type="pres">
      <dgm:prSet presAssocID="{067D8619-ECAB-4323-9A29-644B1295BB9D}" presName="parentLin" presStyleCnt="0"/>
      <dgm:spPr/>
    </dgm:pt>
    <dgm:pt modelId="{7E982ABF-9B9B-43DB-8BCC-04D3328A91AC}" type="pres">
      <dgm:prSet presAssocID="{067D8619-ECAB-4323-9A29-644B1295BB9D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515F139F-5A96-4F3F-BA23-D388B37D5AE7}" type="pres">
      <dgm:prSet presAssocID="{067D8619-ECAB-4323-9A29-644B1295BB9D}" presName="parentText" presStyleLbl="node1" presStyleIdx="2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9FBEA2-B013-4990-81E3-A79D654575BE}" type="pres">
      <dgm:prSet presAssocID="{067D8619-ECAB-4323-9A29-644B1295BB9D}" presName="negativeSpace" presStyleCnt="0"/>
      <dgm:spPr/>
    </dgm:pt>
    <dgm:pt modelId="{919B028E-D056-4273-B3DA-786F23A22922}" type="pres">
      <dgm:prSet presAssocID="{067D8619-ECAB-4323-9A29-644B1295BB9D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EDB145"/>
          </a:solidFill>
        </a:ln>
      </dgm:spPr>
    </dgm:pt>
    <dgm:pt modelId="{7040286D-1910-4C1A-AE8E-98622404A10A}" type="pres">
      <dgm:prSet presAssocID="{FEAF7985-DCDB-4511-A9D0-D4CA6E5B99CA}" presName="spaceBetweenRectangles" presStyleCnt="0"/>
      <dgm:spPr/>
    </dgm:pt>
    <dgm:pt modelId="{00BA2607-80FE-485D-81E2-966D099FB14D}" type="pres">
      <dgm:prSet presAssocID="{229C57C3-C8D4-41C2-A225-4978F4F5FF89}" presName="parentLin" presStyleCnt="0"/>
      <dgm:spPr/>
    </dgm:pt>
    <dgm:pt modelId="{CCCAF986-3544-4E54-8351-AC8BCA07EC68}" type="pres">
      <dgm:prSet presAssocID="{229C57C3-C8D4-41C2-A225-4978F4F5FF89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53282445-599B-4A69-908C-A8B94750DDC5}" type="pres">
      <dgm:prSet presAssocID="{229C57C3-C8D4-41C2-A225-4978F4F5FF89}" presName="parentText" presStyleLbl="node1" presStyleIdx="3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0FBD00-9A0C-4CA4-BEA8-7B1A4198EF48}" type="pres">
      <dgm:prSet presAssocID="{229C57C3-C8D4-41C2-A225-4978F4F5FF89}" presName="negativeSpace" presStyleCnt="0"/>
      <dgm:spPr/>
    </dgm:pt>
    <dgm:pt modelId="{F015177E-27F3-412E-9BE7-C6EBF2516576}" type="pres">
      <dgm:prSet presAssocID="{229C57C3-C8D4-41C2-A225-4978F4F5FF89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3">
              <a:lumMod val="65000"/>
            </a:schemeClr>
          </a:solidFill>
        </a:ln>
      </dgm:spPr>
    </dgm:pt>
  </dgm:ptLst>
  <dgm:cxnLst>
    <dgm:cxn modelId="{24227683-7631-4A0F-922B-2BDA6A83EE7B}" type="presOf" srcId="{DCC6AFF9-ABD7-44CA-97AE-49D1395A28E9}" destId="{56F6EB97-ED0D-49C5-9CEF-9B433FFAE609}" srcOrd="0" destOrd="0" presId="urn:microsoft.com/office/officeart/2005/8/layout/list1"/>
    <dgm:cxn modelId="{3E65E045-6A5F-4583-BE23-A7E1B27C5941}" srcId="{E7B2BFD0-B93F-4DF1-BA03-A47BDC65B891}" destId="{229C57C3-C8D4-41C2-A225-4978F4F5FF89}" srcOrd="3" destOrd="0" parTransId="{2EE75197-3532-469A-B81A-693C12786908}" sibTransId="{142FF8AF-A62D-44F3-B146-BD3A00CF3642}"/>
    <dgm:cxn modelId="{9C17F1DF-88C1-4553-90C7-35F6137172AB}" type="presOf" srcId="{E7B2BFD0-B93F-4DF1-BA03-A47BDC65B891}" destId="{247939C2-BEAE-469B-9FBB-3951136E0795}" srcOrd="0" destOrd="0" presId="urn:microsoft.com/office/officeart/2005/8/layout/list1"/>
    <dgm:cxn modelId="{00324D02-31AD-4114-8120-2897572A75C0}" type="presOf" srcId="{229C57C3-C8D4-41C2-A225-4978F4F5FF89}" destId="{CCCAF986-3544-4E54-8351-AC8BCA07EC68}" srcOrd="0" destOrd="0" presId="urn:microsoft.com/office/officeart/2005/8/layout/list1"/>
    <dgm:cxn modelId="{81DAD2A5-9D89-4F2C-A685-1D4CE0B712D5}" type="presOf" srcId="{067D8619-ECAB-4323-9A29-644B1295BB9D}" destId="{515F139F-5A96-4F3F-BA23-D388B37D5AE7}" srcOrd="1" destOrd="0" presId="urn:microsoft.com/office/officeart/2005/8/layout/list1"/>
    <dgm:cxn modelId="{6BA87911-8A3D-44E2-9E31-34D55FE3331C}" type="presOf" srcId="{DCC6AFF9-ABD7-44CA-97AE-49D1395A28E9}" destId="{0F096E28-4895-45CA-9303-36A1FD868826}" srcOrd="1" destOrd="0" presId="urn:microsoft.com/office/officeart/2005/8/layout/list1"/>
    <dgm:cxn modelId="{53CD8630-4E42-489E-8FEC-F7D8F607BF8E}" type="presOf" srcId="{229C57C3-C8D4-41C2-A225-4978F4F5FF89}" destId="{53282445-599B-4A69-908C-A8B94750DDC5}" srcOrd="1" destOrd="0" presId="urn:microsoft.com/office/officeart/2005/8/layout/list1"/>
    <dgm:cxn modelId="{7EEC657A-E017-438D-9F09-DCBD84519C77}" type="presOf" srcId="{067D8619-ECAB-4323-9A29-644B1295BB9D}" destId="{7E982ABF-9B9B-43DB-8BCC-04D3328A91AC}" srcOrd="0" destOrd="0" presId="urn:microsoft.com/office/officeart/2005/8/layout/list1"/>
    <dgm:cxn modelId="{DACD7B53-FB0E-4F1D-A5F9-6C8B60D4935F}" type="presOf" srcId="{EF164077-9E5B-4F71-AEB4-A4F7428DA911}" destId="{19CD6F1C-7CA8-4740-91A0-12BF3AEA19F1}" srcOrd="1" destOrd="0" presId="urn:microsoft.com/office/officeart/2005/8/layout/list1"/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F1AC9FD7-F31D-4A3A-BE79-5E8D5D529306}" srcId="{E7B2BFD0-B93F-4DF1-BA03-A47BDC65B891}" destId="{067D8619-ECAB-4323-9A29-644B1295BB9D}" srcOrd="2" destOrd="0" parTransId="{8335367F-7CA3-4B15-8361-16223AE73A53}" sibTransId="{FEAF7985-DCDB-4511-A9D0-D4CA6E5B99CA}"/>
    <dgm:cxn modelId="{57E29F11-1C3D-4942-9826-491F1B6C5BD9}" type="presOf" srcId="{EF164077-9E5B-4F71-AEB4-A4F7428DA911}" destId="{37AC3229-34A9-41C7-9770-0D6874D86F80}" srcOrd="0" destOrd="0" presId="urn:microsoft.com/office/officeart/2005/8/layout/list1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0D927BA9-C10D-404F-AB6F-8FB24C286814}" type="presParOf" srcId="{247939C2-BEAE-469B-9FBB-3951136E0795}" destId="{585FFE0C-0A77-4787-A39A-C6C1EF6D5B02}" srcOrd="0" destOrd="0" presId="urn:microsoft.com/office/officeart/2005/8/layout/list1"/>
    <dgm:cxn modelId="{82328084-8FDF-48C0-ABF6-5FDBF8E51610}" type="presParOf" srcId="{585FFE0C-0A77-4787-A39A-C6C1EF6D5B02}" destId="{56F6EB97-ED0D-49C5-9CEF-9B433FFAE609}" srcOrd="0" destOrd="0" presId="urn:microsoft.com/office/officeart/2005/8/layout/list1"/>
    <dgm:cxn modelId="{14F92D94-B652-4C2D-BEA7-224BB8DD2651}" type="presParOf" srcId="{585FFE0C-0A77-4787-A39A-C6C1EF6D5B02}" destId="{0F096E28-4895-45CA-9303-36A1FD868826}" srcOrd="1" destOrd="0" presId="urn:microsoft.com/office/officeart/2005/8/layout/list1"/>
    <dgm:cxn modelId="{EDFBB5EC-11B9-402A-AE2C-1872A050A805}" type="presParOf" srcId="{247939C2-BEAE-469B-9FBB-3951136E0795}" destId="{2C9F5F0C-2D2F-4A82-86EE-FC5024371B6C}" srcOrd="1" destOrd="0" presId="urn:microsoft.com/office/officeart/2005/8/layout/list1"/>
    <dgm:cxn modelId="{F62FC900-FC74-488F-B253-C9C1A34C5ABE}" type="presParOf" srcId="{247939C2-BEAE-469B-9FBB-3951136E0795}" destId="{BA36E2B2-8532-4EEA-8016-D694967F608F}" srcOrd="2" destOrd="0" presId="urn:microsoft.com/office/officeart/2005/8/layout/list1"/>
    <dgm:cxn modelId="{60D49735-B0FA-4472-B61C-787DD411B93F}" type="presParOf" srcId="{247939C2-BEAE-469B-9FBB-3951136E0795}" destId="{E4D4208A-0F33-4415-B841-506C386D532C}" srcOrd="3" destOrd="0" presId="urn:microsoft.com/office/officeart/2005/8/layout/list1"/>
    <dgm:cxn modelId="{CBF53435-00F0-4604-9FD1-F25ADCA4BD4F}" type="presParOf" srcId="{247939C2-BEAE-469B-9FBB-3951136E0795}" destId="{411D0E94-45C9-44C6-AEF0-F0F0B61DE6C9}" srcOrd="4" destOrd="0" presId="urn:microsoft.com/office/officeart/2005/8/layout/list1"/>
    <dgm:cxn modelId="{02A400ED-15F1-4C8E-AB68-EC4B2660E712}" type="presParOf" srcId="{411D0E94-45C9-44C6-AEF0-F0F0B61DE6C9}" destId="{37AC3229-34A9-41C7-9770-0D6874D86F80}" srcOrd="0" destOrd="0" presId="urn:microsoft.com/office/officeart/2005/8/layout/list1"/>
    <dgm:cxn modelId="{CD0A331D-D4D3-49DF-9116-41BBDB0A6746}" type="presParOf" srcId="{411D0E94-45C9-44C6-AEF0-F0F0B61DE6C9}" destId="{19CD6F1C-7CA8-4740-91A0-12BF3AEA19F1}" srcOrd="1" destOrd="0" presId="urn:microsoft.com/office/officeart/2005/8/layout/list1"/>
    <dgm:cxn modelId="{6EBC3D20-5A41-4C8A-91BB-6668DCFF564A}" type="presParOf" srcId="{247939C2-BEAE-469B-9FBB-3951136E0795}" destId="{8E6BCF20-B337-4CB2-B77C-0A926FF07225}" srcOrd="5" destOrd="0" presId="urn:microsoft.com/office/officeart/2005/8/layout/list1"/>
    <dgm:cxn modelId="{67C3F210-77A3-4AF4-B9BA-E42CCF384133}" type="presParOf" srcId="{247939C2-BEAE-469B-9FBB-3951136E0795}" destId="{2BB3B6F1-05C9-4C89-9FA4-5191FB6A6B2C}" srcOrd="6" destOrd="0" presId="urn:microsoft.com/office/officeart/2005/8/layout/list1"/>
    <dgm:cxn modelId="{4AC94F1C-1C9E-41E9-8448-E3149EFAE112}" type="presParOf" srcId="{247939C2-BEAE-469B-9FBB-3951136E0795}" destId="{6CDBBF54-04ED-4BA5-9467-144A6CB5E576}" srcOrd="7" destOrd="0" presId="urn:microsoft.com/office/officeart/2005/8/layout/list1"/>
    <dgm:cxn modelId="{E8C47A04-FF30-45C1-AD83-CB656D6004D3}" type="presParOf" srcId="{247939C2-BEAE-469B-9FBB-3951136E0795}" destId="{6F3BED19-137C-4A83-B493-D0825CFBE6C3}" srcOrd="8" destOrd="0" presId="urn:microsoft.com/office/officeart/2005/8/layout/list1"/>
    <dgm:cxn modelId="{51EAF15E-7479-49C2-8693-F682FB0762F9}" type="presParOf" srcId="{6F3BED19-137C-4A83-B493-D0825CFBE6C3}" destId="{7E982ABF-9B9B-43DB-8BCC-04D3328A91AC}" srcOrd="0" destOrd="0" presId="urn:microsoft.com/office/officeart/2005/8/layout/list1"/>
    <dgm:cxn modelId="{A69E1264-8C46-4FE8-896D-5AE7C7239D59}" type="presParOf" srcId="{6F3BED19-137C-4A83-B493-D0825CFBE6C3}" destId="{515F139F-5A96-4F3F-BA23-D388B37D5AE7}" srcOrd="1" destOrd="0" presId="urn:microsoft.com/office/officeart/2005/8/layout/list1"/>
    <dgm:cxn modelId="{E476DB79-83C0-4D4F-B76E-163D37F44E3E}" type="presParOf" srcId="{247939C2-BEAE-469B-9FBB-3951136E0795}" destId="{DA9FBEA2-B013-4990-81E3-A79D654575BE}" srcOrd="9" destOrd="0" presId="urn:microsoft.com/office/officeart/2005/8/layout/list1"/>
    <dgm:cxn modelId="{A8A8FF60-2C68-4FC7-9155-4E22489B2E46}" type="presParOf" srcId="{247939C2-BEAE-469B-9FBB-3951136E0795}" destId="{919B028E-D056-4273-B3DA-786F23A22922}" srcOrd="10" destOrd="0" presId="urn:microsoft.com/office/officeart/2005/8/layout/list1"/>
    <dgm:cxn modelId="{5647A4EC-BADE-4EE2-8698-D75E5B2E9496}" type="presParOf" srcId="{247939C2-BEAE-469B-9FBB-3951136E0795}" destId="{7040286D-1910-4C1A-AE8E-98622404A10A}" srcOrd="11" destOrd="0" presId="urn:microsoft.com/office/officeart/2005/8/layout/list1"/>
    <dgm:cxn modelId="{2AE31A2B-E821-4149-8C9C-84F308A510FA}" type="presParOf" srcId="{247939C2-BEAE-469B-9FBB-3951136E0795}" destId="{00BA2607-80FE-485D-81E2-966D099FB14D}" srcOrd="12" destOrd="0" presId="urn:microsoft.com/office/officeart/2005/8/layout/list1"/>
    <dgm:cxn modelId="{7DF8441C-A269-4F40-A56F-01001BCA2100}" type="presParOf" srcId="{00BA2607-80FE-485D-81E2-966D099FB14D}" destId="{CCCAF986-3544-4E54-8351-AC8BCA07EC68}" srcOrd="0" destOrd="0" presId="urn:microsoft.com/office/officeart/2005/8/layout/list1"/>
    <dgm:cxn modelId="{416914F7-C982-4483-9455-E06E8D670FB0}" type="presParOf" srcId="{00BA2607-80FE-485D-81E2-966D099FB14D}" destId="{53282445-599B-4A69-908C-A8B94750DDC5}" srcOrd="1" destOrd="0" presId="urn:microsoft.com/office/officeart/2005/8/layout/list1"/>
    <dgm:cxn modelId="{A9FF9100-C37E-4AA1-8716-ED52084E76E5}" type="presParOf" srcId="{247939C2-BEAE-469B-9FBB-3951136E0795}" destId="{440FBD00-9A0C-4CA4-BEA8-7B1A4198EF48}" srcOrd="13" destOrd="0" presId="urn:microsoft.com/office/officeart/2005/8/layout/list1"/>
    <dgm:cxn modelId="{75E2A7EF-A9AE-4C2E-A53A-24978B689FD8}" type="presParOf" srcId="{247939C2-BEAE-469B-9FBB-3951136E0795}" destId="{F015177E-27F3-412E-9BE7-C6EBF251657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CONTROLLO CORRETTEZZA DATI</a:t>
          </a:r>
          <a:b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TRAMITE PERFETTO DATACHECKER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1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1" custScaleX="12195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1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</dgm:ptLst>
  <dgm:cxnLst>
    <dgm:cxn modelId="{3D39E97E-F598-4CAA-B760-2E5938578DC9}" type="presOf" srcId="{DCC6AFF9-ABD7-44CA-97AE-49D1395A28E9}" destId="{0F096E28-4895-45CA-9303-36A1FD868826}" srcOrd="1" destOrd="0" presId="urn:microsoft.com/office/officeart/2005/8/layout/list1"/>
    <dgm:cxn modelId="{F8C56E61-93C1-434A-9257-4766C01E930E}" type="presOf" srcId="{DCC6AFF9-ABD7-44CA-97AE-49D1395A28E9}" destId="{56F6EB97-ED0D-49C5-9CEF-9B433FFAE609}" srcOrd="0" destOrd="0" presId="urn:microsoft.com/office/officeart/2005/8/layout/list1"/>
    <dgm:cxn modelId="{7B66333D-78ED-405D-9050-A27F10423511}" type="presOf" srcId="{E7B2BFD0-B93F-4DF1-BA03-A47BDC65B891}" destId="{247939C2-BEAE-469B-9FBB-3951136E0795}" srcOrd="0" destOrd="0" presId="urn:microsoft.com/office/officeart/2005/8/layout/list1"/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E0249E87-F6AB-4D3A-A165-D1F4A0D180DA}" type="presParOf" srcId="{247939C2-BEAE-469B-9FBB-3951136E0795}" destId="{585FFE0C-0A77-4787-A39A-C6C1EF6D5B02}" srcOrd="0" destOrd="0" presId="urn:microsoft.com/office/officeart/2005/8/layout/list1"/>
    <dgm:cxn modelId="{933B8653-1549-4456-951C-7F0833E6FBF9}" type="presParOf" srcId="{585FFE0C-0A77-4787-A39A-C6C1EF6D5B02}" destId="{56F6EB97-ED0D-49C5-9CEF-9B433FFAE609}" srcOrd="0" destOrd="0" presId="urn:microsoft.com/office/officeart/2005/8/layout/list1"/>
    <dgm:cxn modelId="{BB84DD97-B61D-4ED6-927F-8746EECA66F1}" type="presParOf" srcId="{585FFE0C-0A77-4787-A39A-C6C1EF6D5B02}" destId="{0F096E28-4895-45CA-9303-36A1FD868826}" srcOrd="1" destOrd="0" presId="urn:microsoft.com/office/officeart/2005/8/layout/list1"/>
    <dgm:cxn modelId="{796907BC-096B-4F53-A066-C7514D99EC42}" type="presParOf" srcId="{247939C2-BEAE-469B-9FBB-3951136E0795}" destId="{2C9F5F0C-2D2F-4A82-86EE-FC5024371B6C}" srcOrd="1" destOrd="0" presId="urn:microsoft.com/office/officeart/2005/8/layout/list1"/>
    <dgm:cxn modelId="{A22FF1F2-DBEF-4F75-A4A0-A45323999DC7}" type="presParOf" srcId="{247939C2-BEAE-469B-9FBB-3951136E0795}" destId="{BA36E2B2-8532-4EEA-8016-D694967F608F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QUADRO ECONOMICO AZIENDALE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PERIODO DI COMPETENZA</a:t>
          </a:r>
          <a:endParaRPr lang="it-IT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2" custScaleX="11925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2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2" custScaleX="11925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2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</dgm:ptLst>
  <dgm:cxnLst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71B0D9EA-223F-4E72-B451-798139604840}" type="presOf" srcId="{EF164077-9E5B-4F71-AEB4-A4F7428DA911}" destId="{37AC3229-34A9-41C7-9770-0D6874D86F80}" srcOrd="0" destOrd="0" presId="urn:microsoft.com/office/officeart/2005/8/layout/list1"/>
    <dgm:cxn modelId="{8D79D1AB-3991-458A-ABA2-F0B28785CC8A}" type="presOf" srcId="{DCC6AFF9-ABD7-44CA-97AE-49D1395A28E9}" destId="{56F6EB97-ED0D-49C5-9CEF-9B433FFAE609}" srcOrd="0" destOrd="0" presId="urn:microsoft.com/office/officeart/2005/8/layout/list1"/>
    <dgm:cxn modelId="{3B08A5F7-FCA2-4CD7-9CD6-00E87954D08B}" type="presOf" srcId="{E7B2BFD0-B93F-4DF1-BA03-A47BDC65B891}" destId="{247939C2-BEAE-469B-9FBB-3951136E0795}" srcOrd="0" destOrd="0" presId="urn:microsoft.com/office/officeart/2005/8/layout/list1"/>
    <dgm:cxn modelId="{2F4C2D84-8DC2-4F75-98B7-E93BB6366D9D}" type="presOf" srcId="{DCC6AFF9-ABD7-44CA-97AE-49D1395A28E9}" destId="{0F096E28-4895-45CA-9303-36A1FD868826}" srcOrd="1" destOrd="0" presId="urn:microsoft.com/office/officeart/2005/8/layout/list1"/>
    <dgm:cxn modelId="{C5869022-6C5E-4020-8101-41C4355236E0}" type="presOf" srcId="{EF164077-9E5B-4F71-AEB4-A4F7428DA911}" destId="{19CD6F1C-7CA8-4740-91A0-12BF3AEA19F1}" srcOrd="1" destOrd="0" presId="urn:microsoft.com/office/officeart/2005/8/layout/list1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55EDA5C7-8DB9-4962-BFA6-B0963737CF3D}" type="presParOf" srcId="{247939C2-BEAE-469B-9FBB-3951136E0795}" destId="{585FFE0C-0A77-4787-A39A-C6C1EF6D5B02}" srcOrd="0" destOrd="0" presId="urn:microsoft.com/office/officeart/2005/8/layout/list1"/>
    <dgm:cxn modelId="{5DAFCB26-36FA-4412-9CA2-8EC6CF3D8798}" type="presParOf" srcId="{585FFE0C-0A77-4787-A39A-C6C1EF6D5B02}" destId="{56F6EB97-ED0D-49C5-9CEF-9B433FFAE609}" srcOrd="0" destOrd="0" presId="urn:microsoft.com/office/officeart/2005/8/layout/list1"/>
    <dgm:cxn modelId="{037092E7-C12A-4B6D-B78A-125403A825DB}" type="presParOf" srcId="{585FFE0C-0A77-4787-A39A-C6C1EF6D5B02}" destId="{0F096E28-4895-45CA-9303-36A1FD868826}" srcOrd="1" destOrd="0" presId="urn:microsoft.com/office/officeart/2005/8/layout/list1"/>
    <dgm:cxn modelId="{F23338FD-1908-4BF5-BAEF-9ED4D93454DF}" type="presParOf" srcId="{247939C2-BEAE-469B-9FBB-3951136E0795}" destId="{2C9F5F0C-2D2F-4A82-86EE-FC5024371B6C}" srcOrd="1" destOrd="0" presId="urn:microsoft.com/office/officeart/2005/8/layout/list1"/>
    <dgm:cxn modelId="{D2114BF3-0142-4376-92DA-B2AAA4645020}" type="presParOf" srcId="{247939C2-BEAE-469B-9FBB-3951136E0795}" destId="{BA36E2B2-8532-4EEA-8016-D694967F608F}" srcOrd="2" destOrd="0" presId="urn:microsoft.com/office/officeart/2005/8/layout/list1"/>
    <dgm:cxn modelId="{9417E4EE-BFEC-43E6-A817-E7B4EEA63B82}" type="presParOf" srcId="{247939C2-BEAE-469B-9FBB-3951136E0795}" destId="{E4D4208A-0F33-4415-B841-506C386D532C}" srcOrd="3" destOrd="0" presId="urn:microsoft.com/office/officeart/2005/8/layout/list1"/>
    <dgm:cxn modelId="{074EF22F-DDB6-4B72-A2E1-B649F8F38D78}" type="presParOf" srcId="{247939C2-BEAE-469B-9FBB-3951136E0795}" destId="{411D0E94-45C9-44C6-AEF0-F0F0B61DE6C9}" srcOrd="4" destOrd="0" presId="urn:microsoft.com/office/officeart/2005/8/layout/list1"/>
    <dgm:cxn modelId="{7C51BFD6-C61E-448A-B752-7071F2C39303}" type="presParOf" srcId="{411D0E94-45C9-44C6-AEF0-F0F0B61DE6C9}" destId="{37AC3229-34A9-41C7-9770-0D6874D86F80}" srcOrd="0" destOrd="0" presId="urn:microsoft.com/office/officeart/2005/8/layout/list1"/>
    <dgm:cxn modelId="{18E4B6DB-6AB8-4EAB-9D7E-1673F5BE5842}" type="presParOf" srcId="{411D0E94-45C9-44C6-AEF0-F0F0B61DE6C9}" destId="{19CD6F1C-7CA8-4740-91A0-12BF3AEA19F1}" srcOrd="1" destOrd="0" presId="urn:microsoft.com/office/officeart/2005/8/layout/list1"/>
    <dgm:cxn modelId="{5B897311-046A-4954-BE76-435DA3B988E1}" type="presParOf" srcId="{247939C2-BEAE-469B-9FBB-3951136E0795}" destId="{8E6BCF20-B337-4CB2-B77C-0A926FF07225}" srcOrd="5" destOrd="0" presId="urn:microsoft.com/office/officeart/2005/8/layout/list1"/>
    <dgm:cxn modelId="{EDAA1AF2-C504-4F1A-B502-9BC7F81A91F2}" type="presParOf" srcId="{247939C2-BEAE-469B-9FBB-3951136E0795}" destId="{2BB3B6F1-05C9-4C89-9FA4-5191FB6A6B2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</a:t>
          </a:r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RICAVI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COSTI DIRETTI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067D8619-ECAB-4323-9A29-644B1295BB9D}">
      <dgm:prSet phldrT="[Testo]" custT="1"/>
      <dgm:spPr>
        <a:solidFill>
          <a:srgbClr val="EDB145"/>
        </a:solidFill>
        <a:ln>
          <a:solidFill>
            <a:srgbClr val="F2C77A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c. MARGINE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35367F-7CA3-4B15-8361-16223AE73A53}" type="parTrans" cxnId="{F1AC9FD7-F31D-4A3A-BE79-5E8D5D529306}">
      <dgm:prSet/>
      <dgm:spPr/>
      <dgm:t>
        <a:bodyPr/>
        <a:lstStyle/>
        <a:p>
          <a:endParaRPr lang="it-IT"/>
        </a:p>
      </dgm:t>
    </dgm:pt>
    <dgm:pt modelId="{FEAF7985-DCDB-4511-A9D0-D4CA6E5B99CA}" type="sibTrans" cxnId="{F1AC9FD7-F31D-4A3A-BE79-5E8D5D529306}">
      <dgm:prSet/>
      <dgm:spPr/>
      <dgm:t>
        <a:bodyPr/>
        <a:lstStyle/>
        <a:p>
          <a:endParaRPr lang="it-IT"/>
        </a:p>
      </dgm:t>
    </dgm:pt>
    <dgm:pt modelId="{229C57C3-C8D4-41C2-A225-4978F4F5FF89}">
      <dgm:prSet phldrT="[Testo]" custT="1"/>
      <dgm:spPr>
        <a:solidFill>
          <a:schemeClr val="accent3">
            <a:lumMod val="65000"/>
          </a:schemeClr>
        </a:solidFill>
        <a:ln>
          <a:solidFill>
            <a:srgbClr val="CDCDCD"/>
          </a:solidFill>
        </a:ln>
      </dgm:spPr>
      <dgm:t>
        <a:bodyPr/>
        <a:lstStyle/>
        <a:p>
          <a:r>
            <a:rPr lang="it-IT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d. MATURATO NON FATTURATO</a:t>
          </a:r>
          <a:endParaRPr lang="it-IT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E75197-3532-469A-B81A-693C12786908}" type="parTrans" cxnId="{3E65E045-6A5F-4583-BE23-A7E1B27C5941}">
      <dgm:prSet/>
      <dgm:spPr/>
      <dgm:t>
        <a:bodyPr/>
        <a:lstStyle/>
        <a:p>
          <a:endParaRPr lang="it-IT"/>
        </a:p>
      </dgm:t>
    </dgm:pt>
    <dgm:pt modelId="{142FF8AF-A62D-44F3-B146-BD3A00CF3642}" type="sibTrans" cxnId="{3E65E045-6A5F-4583-BE23-A7E1B27C5941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4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4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4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  <dgm:pt modelId="{6CDBBF54-04ED-4BA5-9467-144A6CB5E576}" type="pres">
      <dgm:prSet presAssocID="{ED392B25-F0A3-4526-8A68-43B82993DB32}" presName="spaceBetweenRectangles" presStyleCnt="0"/>
      <dgm:spPr/>
    </dgm:pt>
    <dgm:pt modelId="{6F3BED19-137C-4A83-B493-D0825CFBE6C3}" type="pres">
      <dgm:prSet presAssocID="{067D8619-ECAB-4323-9A29-644B1295BB9D}" presName="parentLin" presStyleCnt="0"/>
      <dgm:spPr/>
    </dgm:pt>
    <dgm:pt modelId="{7E982ABF-9B9B-43DB-8BCC-04D3328A91AC}" type="pres">
      <dgm:prSet presAssocID="{067D8619-ECAB-4323-9A29-644B1295BB9D}" presName="parentLeftMargin" presStyleLbl="node1" presStyleIdx="1" presStyleCnt="4"/>
      <dgm:spPr/>
      <dgm:t>
        <a:bodyPr/>
        <a:lstStyle/>
        <a:p>
          <a:endParaRPr lang="it-IT"/>
        </a:p>
      </dgm:t>
    </dgm:pt>
    <dgm:pt modelId="{515F139F-5A96-4F3F-BA23-D388B37D5AE7}" type="pres">
      <dgm:prSet presAssocID="{067D8619-ECAB-4323-9A29-644B1295BB9D}" presName="parentText" presStyleLbl="node1" presStyleIdx="2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9FBEA2-B013-4990-81E3-A79D654575BE}" type="pres">
      <dgm:prSet presAssocID="{067D8619-ECAB-4323-9A29-644B1295BB9D}" presName="negativeSpace" presStyleCnt="0"/>
      <dgm:spPr/>
    </dgm:pt>
    <dgm:pt modelId="{919B028E-D056-4273-B3DA-786F23A22922}" type="pres">
      <dgm:prSet presAssocID="{067D8619-ECAB-4323-9A29-644B1295BB9D}" presName="childText" presStyleLbl="conFgAcc1" presStyleIdx="2" presStyleCnt="4">
        <dgm:presLayoutVars>
          <dgm:bulletEnabled val="1"/>
        </dgm:presLayoutVars>
      </dgm:prSet>
      <dgm:spPr>
        <a:ln>
          <a:solidFill>
            <a:srgbClr val="EDB145"/>
          </a:solidFill>
        </a:ln>
      </dgm:spPr>
    </dgm:pt>
    <dgm:pt modelId="{7040286D-1910-4C1A-AE8E-98622404A10A}" type="pres">
      <dgm:prSet presAssocID="{FEAF7985-DCDB-4511-A9D0-D4CA6E5B99CA}" presName="spaceBetweenRectangles" presStyleCnt="0"/>
      <dgm:spPr/>
    </dgm:pt>
    <dgm:pt modelId="{00BA2607-80FE-485D-81E2-966D099FB14D}" type="pres">
      <dgm:prSet presAssocID="{229C57C3-C8D4-41C2-A225-4978F4F5FF89}" presName="parentLin" presStyleCnt="0"/>
      <dgm:spPr/>
    </dgm:pt>
    <dgm:pt modelId="{CCCAF986-3544-4E54-8351-AC8BCA07EC68}" type="pres">
      <dgm:prSet presAssocID="{229C57C3-C8D4-41C2-A225-4978F4F5FF89}" presName="parentLeftMargin" presStyleLbl="node1" presStyleIdx="2" presStyleCnt="4"/>
      <dgm:spPr/>
      <dgm:t>
        <a:bodyPr/>
        <a:lstStyle/>
        <a:p>
          <a:endParaRPr lang="it-IT"/>
        </a:p>
      </dgm:t>
    </dgm:pt>
    <dgm:pt modelId="{53282445-599B-4A69-908C-A8B94750DDC5}" type="pres">
      <dgm:prSet presAssocID="{229C57C3-C8D4-41C2-A225-4978F4F5FF89}" presName="parentText" presStyleLbl="node1" presStyleIdx="3" presStyleCnt="4" custScaleX="116605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0FBD00-9A0C-4CA4-BEA8-7B1A4198EF48}" type="pres">
      <dgm:prSet presAssocID="{229C57C3-C8D4-41C2-A225-4978F4F5FF89}" presName="negativeSpace" presStyleCnt="0"/>
      <dgm:spPr/>
    </dgm:pt>
    <dgm:pt modelId="{F015177E-27F3-412E-9BE7-C6EBF2516576}" type="pres">
      <dgm:prSet presAssocID="{229C57C3-C8D4-41C2-A225-4978F4F5FF89}" presName="childText" presStyleLbl="conFgAcc1" presStyleIdx="3" presStyleCnt="4">
        <dgm:presLayoutVars>
          <dgm:bulletEnabled val="1"/>
        </dgm:presLayoutVars>
      </dgm:prSet>
      <dgm:spPr>
        <a:ln>
          <a:solidFill>
            <a:schemeClr val="accent3">
              <a:lumMod val="65000"/>
            </a:schemeClr>
          </a:solidFill>
        </a:ln>
      </dgm:spPr>
    </dgm:pt>
  </dgm:ptLst>
  <dgm:cxnLst>
    <dgm:cxn modelId="{13D27411-A95F-44A3-81FF-E8F3505103D8}" type="presOf" srcId="{067D8619-ECAB-4323-9A29-644B1295BB9D}" destId="{7E982ABF-9B9B-43DB-8BCC-04D3328A91AC}" srcOrd="0" destOrd="0" presId="urn:microsoft.com/office/officeart/2005/8/layout/list1"/>
    <dgm:cxn modelId="{BD338AA6-0DD4-4D5B-80BC-11EAE37650DB}" type="presOf" srcId="{E7B2BFD0-B93F-4DF1-BA03-A47BDC65B891}" destId="{247939C2-BEAE-469B-9FBB-3951136E0795}" srcOrd="0" destOrd="0" presId="urn:microsoft.com/office/officeart/2005/8/layout/list1"/>
    <dgm:cxn modelId="{0565BAE1-E599-48C7-97D4-2198F76B78A2}" type="presOf" srcId="{EF164077-9E5B-4F71-AEB4-A4F7428DA911}" destId="{19CD6F1C-7CA8-4740-91A0-12BF3AEA19F1}" srcOrd="1" destOrd="0" presId="urn:microsoft.com/office/officeart/2005/8/layout/list1"/>
    <dgm:cxn modelId="{3E65E045-6A5F-4583-BE23-A7E1B27C5941}" srcId="{E7B2BFD0-B93F-4DF1-BA03-A47BDC65B891}" destId="{229C57C3-C8D4-41C2-A225-4978F4F5FF89}" srcOrd="3" destOrd="0" parTransId="{2EE75197-3532-469A-B81A-693C12786908}" sibTransId="{142FF8AF-A62D-44F3-B146-BD3A00CF3642}"/>
    <dgm:cxn modelId="{25733D5F-A9B1-4FFA-B054-465BA98D1AD8}" type="presOf" srcId="{229C57C3-C8D4-41C2-A225-4978F4F5FF89}" destId="{53282445-599B-4A69-908C-A8B94750DDC5}" srcOrd="1" destOrd="0" presId="urn:microsoft.com/office/officeart/2005/8/layout/list1"/>
    <dgm:cxn modelId="{86993291-2991-4E03-8246-EF95752D6EF2}" type="presOf" srcId="{067D8619-ECAB-4323-9A29-644B1295BB9D}" destId="{515F139F-5A96-4F3F-BA23-D388B37D5AE7}" srcOrd="1" destOrd="0" presId="urn:microsoft.com/office/officeart/2005/8/layout/list1"/>
    <dgm:cxn modelId="{62049633-1FC0-4821-83DA-07B765FAFBE8}" type="presOf" srcId="{DCC6AFF9-ABD7-44CA-97AE-49D1395A28E9}" destId="{56F6EB97-ED0D-49C5-9CEF-9B433FFAE609}" srcOrd="0" destOrd="0" presId="urn:microsoft.com/office/officeart/2005/8/layout/list1"/>
    <dgm:cxn modelId="{B87F119A-4447-4454-94AD-8F61205BF38F}" type="presOf" srcId="{DCC6AFF9-ABD7-44CA-97AE-49D1395A28E9}" destId="{0F096E28-4895-45CA-9303-36A1FD868826}" srcOrd="1" destOrd="0" presId="urn:microsoft.com/office/officeart/2005/8/layout/list1"/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7E23CC94-6744-44E8-A910-6FCA5F97B766}" type="presOf" srcId="{EF164077-9E5B-4F71-AEB4-A4F7428DA911}" destId="{37AC3229-34A9-41C7-9770-0D6874D86F80}" srcOrd="0" destOrd="0" presId="urn:microsoft.com/office/officeart/2005/8/layout/list1"/>
    <dgm:cxn modelId="{F1AC9FD7-F31D-4A3A-BE79-5E8D5D529306}" srcId="{E7B2BFD0-B93F-4DF1-BA03-A47BDC65B891}" destId="{067D8619-ECAB-4323-9A29-644B1295BB9D}" srcOrd="2" destOrd="0" parTransId="{8335367F-7CA3-4B15-8361-16223AE73A53}" sibTransId="{FEAF7985-DCDB-4511-A9D0-D4CA6E5B99CA}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ACDA99CF-2B7F-462C-8B9D-1813C11D730D}" type="presOf" srcId="{229C57C3-C8D4-41C2-A225-4978F4F5FF89}" destId="{CCCAF986-3544-4E54-8351-AC8BCA07EC68}" srcOrd="0" destOrd="0" presId="urn:microsoft.com/office/officeart/2005/8/layout/list1"/>
    <dgm:cxn modelId="{7A034DE7-7199-43EC-B2C6-3E62FF14D4A2}" type="presParOf" srcId="{247939C2-BEAE-469B-9FBB-3951136E0795}" destId="{585FFE0C-0A77-4787-A39A-C6C1EF6D5B02}" srcOrd="0" destOrd="0" presId="urn:microsoft.com/office/officeart/2005/8/layout/list1"/>
    <dgm:cxn modelId="{359F70D9-EF53-43C2-8A93-3EC2E9D9B007}" type="presParOf" srcId="{585FFE0C-0A77-4787-A39A-C6C1EF6D5B02}" destId="{56F6EB97-ED0D-49C5-9CEF-9B433FFAE609}" srcOrd="0" destOrd="0" presId="urn:microsoft.com/office/officeart/2005/8/layout/list1"/>
    <dgm:cxn modelId="{E20A857A-2C91-4921-BAD4-C7AAB47592CA}" type="presParOf" srcId="{585FFE0C-0A77-4787-A39A-C6C1EF6D5B02}" destId="{0F096E28-4895-45CA-9303-36A1FD868826}" srcOrd="1" destOrd="0" presId="urn:microsoft.com/office/officeart/2005/8/layout/list1"/>
    <dgm:cxn modelId="{B8D35D85-24DE-4DA6-AEF4-819175D8D2B9}" type="presParOf" srcId="{247939C2-BEAE-469B-9FBB-3951136E0795}" destId="{2C9F5F0C-2D2F-4A82-86EE-FC5024371B6C}" srcOrd="1" destOrd="0" presId="urn:microsoft.com/office/officeart/2005/8/layout/list1"/>
    <dgm:cxn modelId="{8B39679A-CFF3-4DEC-BE38-DB46F819A05E}" type="presParOf" srcId="{247939C2-BEAE-469B-9FBB-3951136E0795}" destId="{BA36E2B2-8532-4EEA-8016-D694967F608F}" srcOrd="2" destOrd="0" presId="urn:microsoft.com/office/officeart/2005/8/layout/list1"/>
    <dgm:cxn modelId="{873F326C-F21C-4CCB-B84D-A17286DBB652}" type="presParOf" srcId="{247939C2-BEAE-469B-9FBB-3951136E0795}" destId="{E4D4208A-0F33-4415-B841-506C386D532C}" srcOrd="3" destOrd="0" presId="urn:microsoft.com/office/officeart/2005/8/layout/list1"/>
    <dgm:cxn modelId="{E5D5432D-8159-4171-86B2-E3334A279E4A}" type="presParOf" srcId="{247939C2-BEAE-469B-9FBB-3951136E0795}" destId="{411D0E94-45C9-44C6-AEF0-F0F0B61DE6C9}" srcOrd="4" destOrd="0" presId="urn:microsoft.com/office/officeart/2005/8/layout/list1"/>
    <dgm:cxn modelId="{48A87CAE-E888-466F-8856-F3E11A3EA713}" type="presParOf" srcId="{411D0E94-45C9-44C6-AEF0-F0F0B61DE6C9}" destId="{37AC3229-34A9-41C7-9770-0D6874D86F80}" srcOrd="0" destOrd="0" presId="urn:microsoft.com/office/officeart/2005/8/layout/list1"/>
    <dgm:cxn modelId="{1B42A026-5A14-4B8E-B70A-6E15BB69D22C}" type="presParOf" srcId="{411D0E94-45C9-44C6-AEF0-F0F0B61DE6C9}" destId="{19CD6F1C-7CA8-4740-91A0-12BF3AEA19F1}" srcOrd="1" destOrd="0" presId="urn:microsoft.com/office/officeart/2005/8/layout/list1"/>
    <dgm:cxn modelId="{F77502A3-374B-4774-B170-73E405C023EA}" type="presParOf" srcId="{247939C2-BEAE-469B-9FBB-3951136E0795}" destId="{8E6BCF20-B337-4CB2-B77C-0A926FF07225}" srcOrd="5" destOrd="0" presId="urn:microsoft.com/office/officeart/2005/8/layout/list1"/>
    <dgm:cxn modelId="{33A8FFB4-4877-4893-8EBE-41A220905A11}" type="presParOf" srcId="{247939C2-BEAE-469B-9FBB-3951136E0795}" destId="{2BB3B6F1-05C9-4C89-9FA4-5191FB6A6B2C}" srcOrd="6" destOrd="0" presId="urn:microsoft.com/office/officeart/2005/8/layout/list1"/>
    <dgm:cxn modelId="{8D19C6A4-EECF-43FF-A3BC-E3FB9FDCF131}" type="presParOf" srcId="{247939C2-BEAE-469B-9FBB-3951136E0795}" destId="{6CDBBF54-04ED-4BA5-9467-144A6CB5E576}" srcOrd="7" destOrd="0" presId="urn:microsoft.com/office/officeart/2005/8/layout/list1"/>
    <dgm:cxn modelId="{B944F6EE-D228-4858-A30A-A4531BE909B9}" type="presParOf" srcId="{247939C2-BEAE-469B-9FBB-3951136E0795}" destId="{6F3BED19-137C-4A83-B493-D0825CFBE6C3}" srcOrd="8" destOrd="0" presId="urn:microsoft.com/office/officeart/2005/8/layout/list1"/>
    <dgm:cxn modelId="{FEDE8599-49C3-4045-A6FD-E8BC66D262A7}" type="presParOf" srcId="{6F3BED19-137C-4A83-B493-D0825CFBE6C3}" destId="{7E982ABF-9B9B-43DB-8BCC-04D3328A91AC}" srcOrd="0" destOrd="0" presId="urn:microsoft.com/office/officeart/2005/8/layout/list1"/>
    <dgm:cxn modelId="{3391A45E-3858-4069-A007-89DF3C124DBB}" type="presParOf" srcId="{6F3BED19-137C-4A83-B493-D0825CFBE6C3}" destId="{515F139F-5A96-4F3F-BA23-D388B37D5AE7}" srcOrd="1" destOrd="0" presId="urn:microsoft.com/office/officeart/2005/8/layout/list1"/>
    <dgm:cxn modelId="{15861ED5-EE73-44E9-8845-1414478C1818}" type="presParOf" srcId="{247939C2-BEAE-469B-9FBB-3951136E0795}" destId="{DA9FBEA2-B013-4990-81E3-A79D654575BE}" srcOrd="9" destOrd="0" presId="urn:microsoft.com/office/officeart/2005/8/layout/list1"/>
    <dgm:cxn modelId="{729611C1-E857-4435-B6B7-9882DF810538}" type="presParOf" srcId="{247939C2-BEAE-469B-9FBB-3951136E0795}" destId="{919B028E-D056-4273-B3DA-786F23A22922}" srcOrd="10" destOrd="0" presId="urn:microsoft.com/office/officeart/2005/8/layout/list1"/>
    <dgm:cxn modelId="{3C18658D-D6C7-4F47-ADA8-E3F34550354B}" type="presParOf" srcId="{247939C2-BEAE-469B-9FBB-3951136E0795}" destId="{7040286D-1910-4C1A-AE8E-98622404A10A}" srcOrd="11" destOrd="0" presId="urn:microsoft.com/office/officeart/2005/8/layout/list1"/>
    <dgm:cxn modelId="{C3D625BE-242A-4B66-AD5A-B4A9E934F122}" type="presParOf" srcId="{247939C2-BEAE-469B-9FBB-3951136E0795}" destId="{00BA2607-80FE-485D-81E2-966D099FB14D}" srcOrd="12" destOrd="0" presId="urn:microsoft.com/office/officeart/2005/8/layout/list1"/>
    <dgm:cxn modelId="{831C547E-AF6C-4F9D-9601-DA449BD41B12}" type="presParOf" srcId="{00BA2607-80FE-485D-81E2-966D099FB14D}" destId="{CCCAF986-3544-4E54-8351-AC8BCA07EC68}" srcOrd="0" destOrd="0" presId="urn:microsoft.com/office/officeart/2005/8/layout/list1"/>
    <dgm:cxn modelId="{61C30323-8C96-4296-966F-1D6B0BD293B2}" type="presParOf" srcId="{00BA2607-80FE-485D-81E2-966D099FB14D}" destId="{53282445-599B-4A69-908C-A8B94750DDC5}" srcOrd="1" destOrd="0" presId="urn:microsoft.com/office/officeart/2005/8/layout/list1"/>
    <dgm:cxn modelId="{4ACD35CE-B540-40A8-91C6-694F4BE09265}" type="presParOf" srcId="{247939C2-BEAE-469B-9FBB-3951136E0795}" destId="{440FBD00-9A0C-4CA4-BEA8-7B1A4198EF48}" srcOrd="13" destOrd="0" presId="urn:microsoft.com/office/officeart/2005/8/layout/list1"/>
    <dgm:cxn modelId="{6236D649-A22E-46C1-BC72-2A29556EB149}" type="presParOf" srcId="{247939C2-BEAE-469B-9FBB-3951136E0795}" destId="{F015177E-27F3-412E-9BE7-C6EBF251657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B2BFD0-B93F-4DF1-BA03-A47BDC65B891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t-IT"/>
        </a:p>
      </dgm:t>
    </dgm:pt>
    <dgm:pt modelId="{DCC6AFF9-ABD7-44CA-97AE-49D1395A28E9}">
      <dgm:prSet phldrT="[Testo]" custT="1"/>
      <dgm:spPr>
        <a:solidFill>
          <a:srgbClr val="CC6600"/>
        </a:solidFill>
        <a:ln>
          <a:solidFill>
            <a:srgbClr val="CC6600"/>
          </a:solidFill>
        </a:ln>
      </dgm:spPr>
      <dgm:t>
        <a:bodyPr/>
        <a:lstStyle/>
        <a:p>
          <a:r>
            <a:rPr lang="it-IT" sz="2000" b="1" dirty="0" smtClean="0">
              <a:effectLst/>
            </a:rPr>
            <a:t>a. CONFRONTO BUDGET VS DATI REALI</a:t>
          </a:r>
          <a:endParaRPr lang="it-IT" sz="2000" b="1" dirty="0">
            <a:effectLst/>
          </a:endParaRPr>
        </a:p>
      </dgm:t>
    </dgm:pt>
    <dgm:pt modelId="{FE8CA420-F9CC-4D34-8972-DCCB1362F36B}" type="parTrans" cxnId="{7E9B71AD-B9B7-4EFC-887C-ABF9DEE78142}">
      <dgm:prSet/>
      <dgm:spPr/>
      <dgm:t>
        <a:bodyPr/>
        <a:lstStyle/>
        <a:p>
          <a:endParaRPr lang="it-IT"/>
        </a:p>
      </dgm:t>
    </dgm:pt>
    <dgm:pt modelId="{73581B13-AE1D-4A7C-9FBE-035AC87BF062}" type="sibTrans" cxnId="{7E9B71AD-B9B7-4EFC-887C-ABF9DEE78142}">
      <dgm:prSet/>
      <dgm:spPr/>
      <dgm:t>
        <a:bodyPr/>
        <a:lstStyle/>
        <a:p>
          <a:endParaRPr lang="it-IT"/>
        </a:p>
      </dgm:t>
    </dgm:pt>
    <dgm:pt modelId="{EF164077-9E5B-4F71-AEB4-A4F7428DA911}">
      <dgm:prSet phldrT="[Testo]" custT="1"/>
      <dgm:spPr>
        <a:solidFill>
          <a:srgbClr val="FFC000"/>
        </a:solidFill>
        <a:ln>
          <a:solidFill>
            <a:srgbClr val="FFC000"/>
          </a:solidFill>
        </a:ln>
      </dgm:spPr>
      <dgm:t>
        <a:bodyPr/>
        <a:lstStyle/>
        <a:p>
          <a:r>
            <a:rPr lang="it-IT" sz="2000" b="1" dirty="0" smtClean="0">
              <a:effectLst/>
            </a:rPr>
            <a:t>b. ANALISI ORIENTAMENTO AL </a:t>
          </a:r>
          <a:br>
            <a:rPr lang="it-IT" sz="2000" b="1" dirty="0" smtClean="0">
              <a:effectLst/>
            </a:rPr>
          </a:br>
          <a:r>
            <a:rPr lang="it-IT" sz="2000" b="1" dirty="0" smtClean="0">
              <a:effectLst/>
            </a:rPr>
            <a:t>    RISULTATO ECONOMICO DI ESERCIZIO</a:t>
          </a:r>
          <a:endParaRPr lang="it-IT" sz="2000" b="1" dirty="0">
            <a:effectLst/>
          </a:endParaRPr>
        </a:p>
      </dgm:t>
    </dgm:pt>
    <dgm:pt modelId="{F875ABF2-7DC1-4F2B-B409-B0A014F14AE9}" type="parTrans" cxnId="{EADF2615-92C4-4BFD-A571-C2B47996EEAA}">
      <dgm:prSet/>
      <dgm:spPr/>
      <dgm:t>
        <a:bodyPr/>
        <a:lstStyle/>
        <a:p>
          <a:endParaRPr lang="it-IT"/>
        </a:p>
      </dgm:t>
    </dgm:pt>
    <dgm:pt modelId="{ED392B25-F0A3-4526-8A68-43B82993DB32}" type="sibTrans" cxnId="{EADF2615-92C4-4BFD-A571-C2B47996EEAA}">
      <dgm:prSet/>
      <dgm:spPr/>
      <dgm:t>
        <a:bodyPr/>
        <a:lstStyle/>
        <a:p>
          <a:endParaRPr lang="it-IT"/>
        </a:p>
      </dgm:t>
    </dgm:pt>
    <dgm:pt modelId="{067D8619-ECAB-4323-9A29-644B1295BB9D}">
      <dgm:prSet phldrT="[Testo]" custT="1"/>
      <dgm:spPr>
        <a:solidFill>
          <a:srgbClr val="EDB145"/>
        </a:solidFill>
        <a:ln>
          <a:solidFill>
            <a:srgbClr val="F2C77A"/>
          </a:solidFill>
        </a:ln>
      </dgm:spPr>
      <dgm:t>
        <a:bodyPr/>
        <a:lstStyle/>
        <a:p>
          <a:r>
            <a:rPr lang="it-IT" sz="2000" b="1" dirty="0" smtClean="0">
              <a:effectLst/>
            </a:rPr>
            <a:t>c. ANALISI DEGLI SCOSTAMENTI</a:t>
          </a:r>
          <a:endParaRPr lang="it-IT" sz="2000" b="1" dirty="0">
            <a:effectLst/>
          </a:endParaRPr>
        </a:p>
      </dgm:t>
    </dgm:pt>
    <dgm:pt modelId="{8335367F-7CA3-4B15-8361-16223AE73A53}" type="parTrans" cxnId="{F1AC9FD7-F31D-4A3A-BE79-5E8D5D529306}">
      <dgm:prSet/>
      <dgm:spPr/>
      <dgm:t>
        <a:bodyPr/>
        <a:lstStyle/>
        <a:p>
          <a:endParaRPr lang="it-IT"/>
        </a:p>
      </dgm:t>
    </dgm:pt>
    <dgm:pt modelId="{FEAF7985-DCDB-4511-A9D0-D4CA6E5B99CA}" type="sibTrans" cxnId="{F1AC9FD7-F31D-4A3A-BE79-5E8D5D529306}">
      <dgm:prSet/>
      <dgm:spPr/>
      <dgm:t>
        <a:bodyPr/>
        <a:lstStyle/>
        <a:p>
          <a:endParaRPr lang="it-IT"/>
        </a:p>
      </dgm:t>
    </dgm:pt>
    <dgm:pt modelId="{247939C2-BEAE-469B-9FBB-3951136E0795}" type="pres">
      <dgm:prSet presAssocID="{E7B2BFD0-B93F-4DF1-BA03-A47BDC65B8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85FFE0C-0A77-4787-A39A-C6C1EF6D5B02}" type="pres">
      <dgm:prSet presAssocID="{DCC6AFF9-ABD7-44CA-97AE-49D1395A28E9}" presName="parentLin" presStyleCnt="0"/>
      <dgm:spPr/>
    </dgm:pt>
    <dgm:pt modelId="{56F6EB97-ED0D-49C5-9CEF-9B433FFAE609}" type="pres">
      <dgm:prSet presAssocID="{DCC6AFF9-ABD7-44CA-97AE-49D1395A28E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0F096E28-4895-45CA-9303-36A1FD868826}" type="pres">
      <dgm:prSet presAssocID="{DCC6AFF9-ABD7-44CA-97AE-49D1395A28E9}" presName="parentText" presStyleLbl="node1" presStyleIdx="0" presStyleCnt="3" custScaleX="1290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C9F5F0C-2D2F-4A82-86EE-FC5024371B6C}" type="pres">
      <dgm:prSet presAssocID="{DCC6AFF9-ABD7-44CA-97AE-49D1395A28E9}" presName="negativeSpace" presStyleCnt="0"/>
      <dgm:spPr/>
    </dgm:pt>
    <dgm:pt modelId="{BA36E2B2-8532-4EEA-8016-D694967F608F}" type="pres">
      <dgm:prSet presAssocID="{DCC6AFF9-ABD7-44CA-97AE-49D1395A28E9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CC6600"/>
          </a:solidFill>
        </a:ln>
      </dgm:spPr>
    </dgm:pt>
    <dgm:pt modelId="{E4D4208A-0F33-4415-B841-506C386D532C}" type="pres">
      <dgm:prSet presAssocID="{73581B13-AE1D-4A7C-9FBE-035AC87BF062}" presName="spaceBetweenRectangles" presStyleCnt="0"/>
      <dgm:spPr/>
    </dgm:pt>
    <dgm:pt modelId="{411D0E94-45C9-44C6-AEF0-F0F0B61DE6C9}" type="pres">
      <dgm:prSet presAssocID="{EF164077-9E5B-4F71-AEB4-A4F7428DA911}" presName="parentLin" presStyleCnt="0"/>
      <dgm:spPr/>
    </dgm:pt>
    <dgm:pt modelId="{37AC3229-34A9-41C7-9770-0D6874D86F80}" type="pres">
      <dgm:prSet presAssocID="{EF164077-9E5B-4F71-AEB4-A4F7428DA911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19CD6F1C-7CA8-4740-91A0-12BF3AEA19F1}" type="pres">
      <dgm:prSet presAssocID="{EF164077-9E5B-4F71-AEB4-A4F7428DA911}" presName="parentText" presStyleLbl="node1" presStyleIdx="1" presStyleCnt="3" custScaleX="1290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6BCF20-B337-4CB2-B77C-0A926FF07225}" type="pres">
      <dgm:prSet presAssocID="{EF164077-9E5B-4F71-AEB4-A4F7428DA911}" presName="negativeSpace" presStyleCnt="0"/>
      <dgm:spPr/>
    </dgm:pt>
    <dgm:pt modelId="{2BB3B6F1-05C9-4C89-9FA4-5191FB6A6B2C}" type="pres">
      <dgm:prSet presAssocID="{EF164077-9E5B-4F71-AEB4-A4F7428DA911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FFC000"/>
          </a:solidFill>
        </a:ln>
      </dgm:spPr>
    </dgm:pt>
    <dgm:pt modelId="{6CDBBF54-04ED-4BA5-9467-144A6CB5E576}" type="pres">
      <dgm:prSet presAssocID="{ED392B25-F0A3-4526-8A68-43B82993DB32}" presName="spaceBetweenRectangles" presStyleCnt="0"/>
      <dgm:spPr/>
    </dgm:pt>
    <dgm:pt modelId="{6F3BED19-137C-4A83-B493-D0825CFBE6C3}" type="pres">
      <dgm:prSet presAssocID="{067D8619-ECAB-4323-9A29-644B1295BB9D}" presName="parentLin" presStyleCnt="0"/>
      <dgm:spPr/>
    </dgm:pt>
    <dgm:pt modelId="{7E982ABF-9B9B-43DB-8BCC-04D3328A91AC}" type="pres">
      <dgm:prSet presAssocID="{067D8619-ECAB-4323-9A29-644B1295BB9D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515F139F-5A96-4F3F-BA23-D388B37D5AE7}" type="pres">
      <dgm:prSet presAssocID="{067D8619-ECAB-4323-9A29-644B1295BB9D}" presName="parentText" presStyleLbl="node1" presStyleIdx="2" presStyleCnt="3" custScaleX="12907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A9FBEA2-B013-4990-81E3-A79D654575BE}" type="pres">
      <dgm:prSet presAssocID="{067D8619-ECAB-4323-9A29-644B1295BB9D}" presName="negativeSpace" presStyleCnt="0"/>
      <dgm:spPr/>
    </dgm:pt>
    <dgm:pt modelId="{919B028E-D056-4273-B3DA-786F23A22922}" type="pres">
      <dgm:prSet presAssocID="{067D8619-ECAB-4323-9A29-644B1295BB9D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EDB145"/>
          </a:solidFill>
        </a:ln>
      </dgm:spPr>
    </dgm:pt>
  </dgm:ptLst>
  <dgm:cxnLst>
    <dgm:cxn modelId="{59D4944D-DF3C-499B-809F-C35A9BEA8EB1}" type="presOf" srcId="{EF164077-9E5B-4F71-AEB4-A4F7428DA911}" destId="{19CD6F1C-7CA8-4740-91A0-12BF3AEA19F1}" srcOrd="1" destOrd="0" presId="urn:microsoft.com/office/officeart/2005/8/layout/list1"/>
    <dgm:cxn modelId="{01D9F3C0-3E26-4389-921B-7620E47062BF}" type="presOf" srcId="{E7B2BFD0-B93F-4DF1-BA03-A47BDC65B891}" destId="{247939C2-BEAE-469B-9FBB-3951136E0795}" srcOrd="0" destOrd="0" presId="urn:microsoft.com/office/officeart/2005/8/layout/list1"/>
    <dgm:cxn modelId="{747BBDB1-D07D-4A3C-B1EB-779768BB175C}" type="presOf" srcId="{DCC6AFF9-ABD7-44CA-97AE-49D1395A28E9}" destId="{56F6EB97-ED0D-49C5-9CEF-9B433FFAE609}" srcOrd="0" destOrd="0" presId="urn:microsoft.com/office/officeart/2005/8/layout/list1"/>
    <dgm:cxn modelId="{A6E12959-1CDF-4BA8-8C1D-5EB2DF57C681}" type="presOf" srcId="{067D8619-ECAB-4323-9A29-644B1295BB9D}" destId="{7E982ABF-9B9B-43DB-8BCC-04D3328A91AC}" srcOrd="0" destOrd="0" presId="urn:microsoft.com/office/officeart/2005/8/layout/list1"/>
    <dgm:cxn modelId="{EC3D253E-C5E2-41B2-B459-71A61CCB0AE6}" type="presOf" srcId="{EF164077-9E5B-4F71-AEB4-A4F7428DA911}" destId="{37AC3229-34A9-41C7-9770-0D6874D86F80}" srcOrd="0" destOrd="0" presId="urn:microsoft.com/office/officeart/2005/8/layout/list1"/>
    <dgm:cxn modelId="{7E9B71AD-B9B7-4EFC-887C-ABF9DEE78142}" srcId="{E7B2BFD0-B93F-4DF1-BA03-A47BDC65B891}" destId="{DCC6AFF9-ABD7-44CA-97AE-49D1395A28E9}" srcOrd="0" destOrd="0" parTransId="{FE8CA420-F9CC-4D34-8972-DCCB1362F36B}" sibTransId="{73581B13-AE1D-4A7C-9FBE-035AC87BF062}"/>
    <dgm:cxn modelId="{F1AC9FD7-F31D-4A3A-BE79-5E8D5D529306}" srcId="{E7B2BFD0-B93F-4DF1-BA03-A47BDC65B891}" destId="{067D8619-ECAB-4323-9A29-644B1295BB9D}" srcOrd="2" destOrd="0" parTransId="{8335367F-7CA3-4B15-8361-16223AE73A53}" sibTransId="{FEAF7985-DCDB-4511-A9D0-D4CA6E5B99CA}"/>
    <dgm:cxn modelId="{0F8FE048-DD2C-453A-BE55-41DA7BDD5065}" type="presOf" srcId="{DCC6AFF9-ABD7-44CA-97AE-49D1395A28E9}" destId="{0F096E28-4895-45CA-9303-36A1FD868826}" srcOrd="1" destOrd="0" presId="urn:microsoft.com/office/officeart/2005/8/layout/list1"/>
    <dgm:cxn modelId="{E9E79ACF-E2CC-4259-B630-9217F4DF6DE5}" type="presOf" srcId="{067D8619-ECAB-4323-9A29-644B1295BB9D}" destId="{515F139F-5A96-4F3F-BA23-D388B37D5AE7}" srcOrd="1" destOrd="0" presId="urn:microsoft.com/office/officeart/2005/8/layout/list1"/>
    <dgm:cxn modelId="{EADF2615-92C4-4BFD-A571-C2B47996EEAA}" srcId="{E7B2BFD0-B93F-4DF1-BA03-A47BDC65B891}" destId="{EF164077-9E5B-4F71-AEB4-A4F7428DA911}" srcOrd="1" destOrd="0" parTransId="{F875ABF2-7DC1-4F2B-B409-B0A014F14AE9}" sibTransId="{ED392B25-F0A3-4526-8A68-43B82993DB32}"/>
    <dgm:cxn modelId="{9FDB0FC1-ADCD-49FC-B979-EF1165B02972}" type="presParOf" srcId="{247939C2-BEAE-469B-9FBB-3951136E0795}" destId="{585FFE0C-0A77-4787-A39A-C6C1EF6D5B02}" srcOrd="0" destOrd="0" presId="urn:microsoft.com/office/officeart/2005/8/layout/list1"/>
    <dgm:cxn modelId="{E7A39783-C4F9-4F0F-882C-084AF0228514}" type="presParOf" srcId="{585FFE0C-0A77-4787-A39A-C6C1EF6D5B02}" destId="{56F6EB97-ED0D-49C5-9CEF-9B433FFAE609}" srcOrd="0" destOrd="0" presId="urn:microsoft.com/office/officeart/2005/8/layout/list1"/>
    <dgm:cxn modelId="{E672C657-EBB4-4854-B229-1F276BEA3F97}" type="presParOf" srcId="{585FFE0C-0A77-4787-A39A-C6C1EF6D5B02}" destId="{0F096E28-4895-45CA-9303-36A1FD868826}" srcOrd="1" destOrd="0" presId="urn:microsoft.com/office/officeart/2005/8/layout/list1"/>
    <dgm:cxn modelId="{6B159EC6-3193-4606-BF2B-74C9EC45018A}" type="presParOf" srcId="{247939C2-BEAE-469B-9FBB-3951136E0795}" destId="{2C9F5F0C-2D2F-4A82-86EE-FC5024371B6C}" srcOrd="1" destOrd="0" presId="urn:microsoft.com/office/officeart/2005/8/layout/list1"/>
    <dgm:cxn modelId="{1867324B-61A7-4500-B865-E72A74035631}" type="presParOf" srcId="{247939C2-BEAE-469B-9FBB-3951136E0795}" destId="{BA36E2B2-8532-4EEA-8016-D694967F608F}" srcOrd="2" destOrd="0" presId="urn:microsoft.com/office/officeart/2005/8/layout/list1"/>
    <dgm:cxn modelId="{D1897283-31AD-4E94-B9E7-7E6A477AD3C3}" type="presParOf" srcId="{247939C2-BEAE-469B-9FBB-3951136E0795}" destId="{E4D4208A-0F33-4415-B841-506C386D532C}" srcOrd="3" destOrd="0" presId="urn:microsoft.com/office/officeart/2005/8/layout/list1"/>
    <dgm:cxn modelId="{659E07BF-1DB9-4E24-BE96-D4697CC66364}" type="presParOf" srcId="{247939C2-BEAE-469B-9FBB-3951136E0795}" destId="{411D0E94-45C9-44C6-AEF0-F0F0B61DE6C9}" srcOrd="4" destOrd="0" presId="urn:microsoft.com/office/officeart/2005/8/layout/list1"/>
    <dgm:cxn modelId="{7FFCB5B9-9BDF-4485-AC0A-94A6892ECA4C}" type="presParOf" srcId="{411D0E94-45C9-44C6-AEF0-F0F0B61DE6C9}" destId="{37AC3229-34A9-41C7-9770-0D6874D86F80}" srcOrd="0" destOrd="0" presId="urn:microsoft.com/office/officeart/2005/8/layout/list1"/>
    <dgm:cxn modelId="{8A62FA4C-6223-49CE-98FD-AFE6BC7A96A8}" type="presParOf" srcId="{411D0E94-45C9-44C6-AEF0-F0F0B61DE6C9}" destId="{19CD6F1C-7CA8-4740-91A0-12BF3AEA19F1}" srcOrd="1" destOrd="0" presId="urn:microsoft.com/office/officeart/2005/8/layout/list1"/>
    <dgm:cxn modelId="{0EA625C3-48AE-4A13-B4CA-D5EED0EDDFED}" type="presParOf" srcId="{247939C2-BEAE-469B-9FBB-3951136E0795}" destId="{8E6BCF20-B337-4CB2-B77C-0A926FF07225}" srcOrd="5" destOrd="0" presId="urn:microsoft.com/office/officeart/2005/8/layout/list1"/>
    <dgm:cxn modelId="{61F60E93-A286-4D50-9436-CDAF34C28B85}" type="presParOf" srcId="{247939C2-BEAE-469B-9FBB-3951136E0795}" destId="{2BB3B6F1-05C9-4C89-9FA4-5191FB6A6B2C}" srcOrd="6" destOrd="0" presId="urn:microsoft.com/office/officeart/2005/8/layout/list1"/>
    <dgm:cxn modelId="{7895CE81-9231-4761-BE2A-7594B05B5971}" type="presParOf" srcId="{247939C2-BEAE-469B-9FBB-3951136E0795}" destId="{6CDBBF54-04ED-4BA5-9467-144A6CB5E576}" srcOrd="7" destOrd="0" presId="urn:microsoft.com/office/officeart/2005/8/layout/list1"/>
    <dgm:cxn modelId="{F11F1E0E-94D1-4567-8E40-C05773C0AB21}" type="presParOf" srcId="{247939C2-BEAE-469B-9FBB-3951136E0795}" destId="{6F3BED19-137C-4A83-B493-D0825CFBE6C3}" srcOrd="8" destOrd="0" presId="urn:microsoft.com/office/officeart/2005/8/layout/list1"/>
    <dgm:cxn modelId="{6AA1E53E-69A5-4526-988D-471E9F7FE42A}" type="presParOf" srcId="{6F3BED19-137C-4A83-B493-D0825CFBE6C3}" destId="{7E982ABF-9B9B-43DB-8BCC-04D3328A91AC}" srcOrd="0" destOrd="0" presId="urn:microsoft.com/office/officeart/2005/8/layout/list1"/>
    <dgm:cxn modelId="{6D833A45-3C31-40DF-ACCC-150811FA5C72}" type="presParOf" srcId="{6F3BED19-137C-4A83-B493-D0825CFBE6C3}" destId="{515F139F-5A96-4F3F-BA23-D388B37D5AE7}" srcOrd="1" destOrd="0" presId="urn:microsoft.com/office/officeart/2005/8/layout/list1"/>
    <dgm:cxn modelId="{BAB4DFDE-F504-4C46-88D7-84D0072CB6D3}" type="presParOf" srcId="{247939C2-BEAE-469B-9FBB-3951136E0795}" destId="{DA9FBEA2-B013-4990-81E3-A79D654575BE}" srcOrd="9" destOrd="0" presId="urn:microsoft.com/office/officeart/2005/8/layout/list1"/>
    <dgm:cxn modelId="{CCB25968-E13C-4B88-B694-FA9069DB50F2}" type="presParOf" srcId="{247939C2-BEAE-469B-9FBB-3951136E0795}" destId="{919B028E-D056-4273-B3DA-786F23A2292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0B252F-F526-46F2-9F95-70E7F938C36D}">
      <dsp:nvSpPr>
        <dsp:cNvPr id="0" name=""/>
        <dsp:cNvSpPr/>
      </dsp:nvSpPr>
      <dsp:spPr>
        <a:xfrm rot="5400000">
          <a:off x="4322832" y="-2562500"/>
          <a:ext cx="451386" cy="569117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QUADRO ECONOMICO AZIENDALE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02940" y="79427"/>
        <a:ext cx="5669136" cy="407316"/>
      </dsp:txXfrm>
    </dsp:sp>
    <dsp:sp modelId="{8465746A-CCDD-4894-9A76-DC7CB540677D}">
      <dsp:nvSpPr>
        <dsp:cNvPr id="0" name=""/>
        <dsp:cNvSpPr/>
      </dsp:nvSpPr>
      <dsp:spPr>
        <a:xfrm>
          <a:off x="125543" y="969"/>
          <a:ext cx="1577396" cy="564232"/>
        </a:xfrm>
        <a:prstGeom prst="roundRect">
          <a:avLst/>
        </a:prstGeom>
        <a:solidFill>
          <a:srgbClr val="EFBE67"/>
        </a:solidFill>
        <a:ln w="25400" cap="flat" cmpd="sng" algn="ctr">
          <a:solidFill>
            <a:srgbClr val="EFBE6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</a:t>
          </a:r>
          <a:endParaRPr lang="it-IT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087" y="28513"/>
        <a:ext cx="1522308" cy="509144"/>
      </dsp:txXfrm>
    </dsp:sp>
    <dsp:sp modelId="{98908068-B031-4409-A56A-8FF1C204D98F}">
      <dsp:nvSpPr>
        <dsp:cNvPr id="0" name=""/>
        <dsp:cNvSpPr/>
      </dsp:nvSpPr>
      <dsp:spPr>
        <a:xfrm rot="5400000">
          <a:off x="4322028" y="-2006720"/>
          <a:ext cx="451386" cy="5731044"/>
        </a:xfrm>
        <a:prstGeom prst="round2SameRect">
          <a:avLst/>
        </a:prstGeom>
        <a:solidFill>
          <a:schemeClr val="accent4">
            <a:tint val="40000"/>
            <a:alpha val="90000"/>
            <a:hueOff val="2230983"/>
            <a:satOff val="7612"/>
            <a:lumOff val="325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2230983"/>
              <a:satOff val="7612"/>
              <a:lumOff val="32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GESTIONE DIRECT COSTING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82200" y="655143"/>
        <a:ext cx="5709009" cy="407316"/>
      </dsp:txXfrm>
    </dsp:sp>
    <dsp:sp modelId="{8CBAFDDF-89DC-49AA-9522-E5113037A23C}">
      <dsp:nvSpPr>
        <dsp:cNvPr id="0" name=""/>
        <dsp:cNvSpPr/>
      </dsp:nvSpPr>
      <dsp:spPr>
        <a:xfrm>
          <a:off x="125543" y="602745"/>
          <a:ext cx="1578703" cy="564232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endParaRPr lang="it-IT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087" y="630289"/>
        <a:ext cx="1523615" cy="509144"/>
      </dsp:txXfrm>
    </dsp:sp>
    <dsp:sp modelId="{6F8BAEE0-BBED-4967-8AB5-DCF270D5BBF9}">
      <dsp:nvSpPr>
        <dsp:cNvPr id="0" name=""/>
        <dsp:cNvSpPr/>
      </dsp:nvSpPr>
      <dsp:spPr>
        <a:xfrm rot="5400000">
          <a:off x="4340053" y="-1374853"/>
          <a:ext cx="451386" cy="5685654"/>
        </a:xfrm>
        <a:prstGeom prst="round2SameRect">
          <a:avLst/>
        </a:prstGeom>
        <a:solidFill>
          <a:schemeClr val="accent4">
            <a:tint val="40000"/>
            <a:alpha val="90000"/>
            <a:hueOff val="4461967"/>
            <a:satOff val="15224"/>
            <a:lumOff val="6511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4461967"/>
              <a:satOff val="15224"/>
              <a:lumOff val="65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CALCOLO DEL MARGINE LORDO DI CONTRIBUZIONE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722920" y="1264315"/>
        <a:ext cx="5663619" cy="407316"/>
      </dsp:txXfrm>
    </dsp:sp>
    <dsp:sp modelId="{327769F9-4508-4E1B-92F2-9FB7B0A0B70A}">
      <dsp:nvSpPr>
        <dsp:cNvPr id="0" name=""/>
        <dsp:cNvSpPr/>
      </dsp:nvSpPr>
      <dsp:spPr>
        <a:xfrm>
          <a:off x="125543" y="1204522"/>
          <a:ext cx="1578703" cy="564232"/>
        </a:xfrm>
        <a:prstGeom prst="roundRect">
          <a:avLst/>
        </a:prstGeom>
        <a:solidFill>
          <a:srgbClr val="F7DDAF"/>
        </a:solidFill>
        <a:ln w="25400" cap="flat" cmpd="sng" algn="ctr">
          <a:solidFill>
            <a:srgbClr val="F7DDA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endParaRPr lang="it-IT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087" y="1232066"/>
        <a:ext cx="1523615" cy="509144"/>
      </dsp:txXfrm>
    </dsp:sp>
    <dsp:sp modelId="{2F76B878-FB40-4490-9A8D-A3D7875A9F83}">
      <dsp:nvSpPr>
        <dsp:cNvPr id="0" name=""/>
        <dsp:cNvSpPr/>
      </dsp:nvSpPr>
      <dsp:spPr>
        <a:xfrm rot="5400000">
          <a:off x="4320860" y="-809652"/>
          <a:ext cx="451386" cy="5740141"/>
        </a:xfrm>
        <a:prstGeom prst="round2SameRect">
          <a:avLst/>
        </a:prstGeom>
        <a:solidFill>
          <a:schemeClr val="accent4">
            <a:tint val="40000"/>
            <a:alpha val="90000"/>
            <a:hueOff val="6692950"/>
            <a:satOff val="22835"/>
            <a:lumOff val="9766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6692950"/>
              <a:satOff val="22835"/>
              <a:lumOff val="97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CONTROLLO BUDGET COSTI FISSI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76483" y="1856760"/>
        <a:ext cx="5718106" cy="407316"/>
      </dsp:txXfrm>
    </dsp:sp>
    <dsp:sp modelId="{39876CCE-2C36-4585-90D2-5B0997EF9493}">
      <dsp:nvSpPr>
        <dsp:cNvPr id="0" name=""/>
        <dsp:cNvSpPr/>
      </dsp:nvSpPr>
      <dsp:spPr>
        <a:xfrm>
          <a:off x="125543" y="1796966"/>
          <a:ext cx="1569612" cy="564232"/>
        </a:xfrm>
        <a:prstGeom prst="roundRect">
          <a:avLst/>
        </a:prstGeom>
        <a:solidFill>
          <a:schemeClr val="accent4">
            <a:hueOff val="6685786"/>
            <a:satOff val="23774"/>
            <a:lumOff val="53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</a:t>
          </a:r>
          <a:endParaRPr lang="it-IT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087" y="1824510"/>
        <a:ext cx="1514524" cy="509144"/>
      </dsp:txXfrm>
    </dsp:sp>
    <dsp:sp modelId="{A141C3A8-4E08-4CA7-9EF0-BD5B7B169F19}">
      <dsp:nvSpPr>
        <dsp:cNvPr id="0" name=""/>
        <dsp:cNvSpPr/>
      </dsp:nvSpPr>
      <dsp:spPr>
        <a:xfrm rot="5400000">
          <a:off x="4263084" y="-208577"/>
          <a:ext cx="542931" cy="5740141"/>
        </a:xfrm>
        <a:prstGeom prst="round2SameRect">
          <a:avLst/>
        </a:prstGeom>
        <a:solidFill>
          <a:schemeClr val="accent4">
            <a:tint val="40000"/>
            <a:alpha val="90000"/>
            <a:hueOff val="8923933"/>
            <a:satOff val="30447"/>
            <a:lumOff val="13022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8923933"/>
              <a:satOff val="30447"/>
              <a:lumOff val="130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CONTROLLO SCOSTAMENTO BUDGET COMMERCIALE </a:t>
          </a:r>
          <a:b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VS. DATI REALI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64479" y="2416532"/>
        <a:ext cx="5713637" cy="489923"/>
      </dsp:txXfrm>
    </dsp:sp>
    <dsp:sp modelId="{D1B187E4-EC94-43A7-AC90-5CAF92BC2E03}">
      <dsp:nvSpPr>
        <dsp:cNvPr id="0" name=""/>
        <dsp:cNvSpPr/>
      </dsp:nvSpPr>
      <dsp:spPr>
        <a:xfrm>
          <a:off x="125543" y="2370746"/>
          <a:ext cx="1569612" cy="564232"/>
        </a:xfrm>
        <a:prstGeom prst="roundRect">
          <a:avLst/>
        </a:prstGeom>
        <a:solidFill>
          <a:schemeClr val="accent4">
            <a:hueOff val="8914381"/>
            <a:satOff val="31699"/>
            <a:lumOff val="71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5</a:t>
          </a:r>
          <a:endParaRPr lang="it-IT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087" y="2398290"/>
        <a:ext cx="1514524" cy="509144"/>
      </dsp:txXfrm>
    </dsp:sp>
    <dsp:sp modelId="{74E9B695-A7CF-4CCC-A821-6E91E9FA1BE7}">
      <dsp:nvSpPr>
        <dsp:cNvPr id="0" name=""/>
        <dsp:cNvSpPr/>
      </dsp:nvSpPr>
      <dsp:spPr>
        <a:xfrm rot="5400000">
          <a:off x="4321072" y="393696"/>
          <a:ext cx="451386" cy="5703220"/>
        </a:xfrm>
        <a:prstGeom prst="round2SameRect">
          <a:avLst/>
        </a:prstGeom>
        <a:solidFill>
          <a:schemeClr val="accent4">
            <a:tint val="40000"/>
            <a:alpha val="90000"/>
            <a:hueOff val="11154917"/>
            <a:satOff val="38059"/>
            <a:lumOff val="16277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ANALISI WHAT-IF SUL CONTO ECONOMICO</a:t>
          </a:r>
          <a:endParaRPr lang="it-IT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695156" y="3041648"/>
        <a:ext cx="5681185" cy="407316"/>
      </dsp:txXfrm>
    </dsp:sp>
    <dsp:sp modelId="{C6FE859F-FC31-4E39-B60E-F7671AA90EBD}">
      <dsp:nvSpPr>
        <dsp:cNvPr id="0" name=""/>
        <dsp:cNvSpPr/>
      </dsp:nvSpPr>
      <dsp:spPr>
        <a:xfrm>
          <a:off x="125543" y="2963190"/>
          <a:ext cx="1569612" cy="564232"/>
        </a:xfrm>
        <a:prstGeom prst="roundRect">
          <a:avLst/>
        </a:prstGeom>
        <a:solidFill>
          <a:srgbClr val="CDCDC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6</a:t>
          </a:r>
          <a:endParaRPr lang="it-IT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53087" y="2990734"/>
        <a:ext cx="1514524" cy="5091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1009321"/>
          <a:ext cx="619268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309634" y="27691"/>
          <a:ext cx="5595161" cy="139491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IMPOSTO LE VARIABILI ECONOMICHE</a:t>
          </a:r>
          <a:r>
            <a:rPr lang="it-IT" sz="1800" kern="1200" dirty="0" smtClean="0"/>
            <a:t/>
          </a:r>
          <a:br>
            <a:rPr lang="it-IT" sz="1800" kern="1200" dirty="0" smtClean="0"/>
          </a:br>
          <a:r>
            <a:rPr lang="it-IT" sz="1800" kern="1200" dirty="0" smtClean="0"/>
            <a:t>                     1. margine</a:t>
          </a:r>
          <a:br>
            <a:rPr lang="it-IT" sz="1800" kern="1200" dirty="0" smtClean="0"/>
          </a:br>
          <a:r>
            <a:rPr lang="it-IT" sz="1800" kern="1200" dirty="0" smtClean="0"/>
            <a:t>                     2. costi fissi</a:t>
          </a:r>
          <a:br>
            <a:rPr lang="it-IT" sz="1800" kern="1200" dirty="0" smtClean="0"/>
          </a:br>
          <a:r>
            <a:rPr lang="it-IT" sz="1800" kern="1200" dirty="0" smtClean="0"/>
            <a:t>                     3. oneri finanziari</a:t>
          </a:r>
          <a:br>
            <a:rPr lang="it-IT" sz="1800" kern="1200" dirty="0" smtClean="0"/>
          </a:br>
          <a:r>
            <a:rPr lang="it-IT" sz="1800" kern="1200" dirty="0" smtClean="0"/>
            <a:t>                     4. utile target</a:t>
          </a:r>
          <a:endParaRPr lang="it-IT" sz="1800" b="1" kern="1200" dirty="0">
            <a:effectLst/>
          </a:endParaRPr>
        </a:p>
      </dsp:txBody>
      <dsp:txXfrm>
        <a:off x="377728" y="95785"/>
        <a:ext cx="5458973" cy="1258722"/>
      </dsp:txXfrm>
    </dsp:sp>
    <dsp:sp modelId="{2BB3B6F1-05C9-4C89-9FA4-5191FB6A6B2C}">
      <dsp:nvSpPr>
        <dsp:cNvPr id="0" name=""/>
        <dsp:cNvSpPr/>
      </dsp:nvSpPr>
      <dsp:spPr>
        <a:xfrm>
          <a:off x="0" y="1974219"/>
          <a:ext cx="619268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309634" y="1866121"/>
          <a:ext cx="5595161" cy="521377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/>
            </a:rPr>
            <a:t>b. </a:t>
          </a: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ANALIZZO LE RISORSE O GLI NUOVI TARGET IN BASE ALLE VARIABILI IMPOSTATE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086" y="1891573"/>
        <a:ext cx="5544257" cy="470473"/>
      </dsp:txXfrm>
    </dsp:sp>
    <dsp:sp modelId="{919B028E-D056-4273-B3DA-786F23A22922}">
      <dsp:nvSpPr>
        <dsp:cNvPr id="0" name=""/>
        <dsp:cNvSpPr/>
      </dsp:nvSpPr>
      <dsp:spPr>
        <a:xfrm>
          <a:off x="0" y="2939116"/>
          <a:ext cx="619268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DB1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F139F-5A96-4F3F-BA23-D388B37D5AE7}">
      <dsp:nvSpPr>
        <dsp:cNvPr id="0" name=""/>
        <dsp:cNvSpPr/>
      </dsp:nvSpPr>
      <dsp:spPr>
        <a:xfrm>
          <a:off x="309634" y="2831019"/>
          <a:ext cx="5595161" cy="521377"/>
        </a:xfrm>
        <a:prstGeom prst="roundRect">
          <a:avLst/>
        </a:prstGeom>
        <a:solidFill>
          <a:srgbClr val="EDB145"/>
        </a:solidFill>
        <a:ln w="25400" cap="flat" cmpd="sng" algn="ctr">
          <a:solidFill>
            <a:srgbClr val="F2C77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c. DEFINISCO UN PIANO DI AZIONE PER RAGGIUNGERE I NUOVI TARGET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5086" y="2856471"/>
        <a:ext cx="5544257" cy="47047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313695"/>
          <a:ext cx="475252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237626" y="48015"/>
          <a:ext cx="4293961" cy="53136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44" tIns="0" rIns="1257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/>
            </a:rPr>
            <a:t>a. PER LINEA DI BUSINESS</a:t>
          </a:r>
          <a:endParaRPr lang="it-IT" sz="2000" b="1" kern="1200" dirty="0">
            <a:effectLst/>
          </a:endParaRPr>
        </a:p>
      </dsp:txBody>
      <dsp:txXfrm>
        <a:off x="263565" y="73954"/>
        <a:ext cx="4242083" cy="479482"/>
      </dsp:txXfrm>
    </dsp:sp>
    <dsp:sp modelId="{2BB3B6F1-05C9-4C89-9FA4-5191FB6A6B2C}">
      <dsp:nvSpPr>
        <dsp:cNvPr id="0" name=""/>
        <dsp:cNvSpPr/>
      </dsp:nvSpPr>
      <dsp:spPr>
        <a:xfrm>
          <a:off x="0" y="1130175"/>
          <a:ext cx="475252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237626" y="864495"/>
          <a:ext cx="4293961" cy="53136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44" tIns="0" rIns="1257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/>
            </a:rPr>
            <a:t>b. PER RESPONSABILE</a:t>
          </a:r>
          <a:endParaRPr lang="it-IT" sz="2000" b="1" kern="1200" dirty="0">
            <a:effectLst/>
          </a:endParaRPr>
        </a:p>
      </dsp:txBody>
      <dsp:txXfrm>
        <a:off x="263565" y="890434"/>
        <a:ext cx="4242083" cy="479482"/>
      </dsp:txXfrm>
    </dsp:sp>
    <dsp:sp modelId="{919B028E-D056-4273-B3DA-786F23A22922}">
      <dsp:nvSpPr>
        <dsp:cNvPr id="0" name=""/>
        <dsp:cNvSpPr/>
      </dsp:nvSpPr>
      <dsp:spPr>
        <a:xfrm>
          <a:off x="0" y="1946655"/>
          <a:ext cx="4752528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DB1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F139F-5A96-4F3F-BA23-D388B37D5AE7}">
      <dsp:nvSpPr>
        <dsp:cNvPr id="0" name=""/>
        <dsp:cNvSpPr/>
      </dsp:nvSpPr>
      <dsp:spPr>
        <a:xfrm>
          <a:off x="237626" y="1680975"/>
          <a:ext cx="4293961" cy="531360"/>
        </a:xfrm>
        <a:prstGeom prst="roundRect">
          <a:avLst/>
        </a:prstGeom>
        <a:solidFill>
          <a:srgbClr val="EDB145"/>
        </a:solidFill>
        <a:ln w="25400" cap="flat" cmpd="sng" algn="ctr">
          <a:solidFill>
            <a:srgbClr val="F2C77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44" tIns="0" rIns="12574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/>
            </a:rPr>
            <a:t>c. PER CLIENTE</a:t>
          </a:r>
          <a:endParaRPr lang="it-IT" sz="2000" b="1" kern="1200" dirty="0">
            <a:effectLst/>
          </a:endParaRPr>
        </a:p>
      </dsp:txBody>
      <dsp:txXfrm>
        <a:off x="263565" y="1706914"/>
        <a:ext cx="4242083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221467"/>
          <a:ext cx="446449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223224" y="14827"/>
          <a:ext cx="3125147" cy="41328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23" tIns="0" rIns="1181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RICAVI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3399" y="35002"/>
        <a:ext cx="3084797" cy="372930"/>
      </dsp:txXfrm>
    </dsp:sp>
    <dsp:sp modelId="{2BB3B6F1-05C9-4C89-9FA4-5191FB6A6B2C}">
      <dsp:nvSpPr>
        <dsp:cNvPr id="0" name=""/>
        <dsp:cNvSpPr/>
      </dsp:nvSpPr>
      <dsp:spPr>
        <a:xfrm>
          <a:off x="0" y="856508"/>
          <a:ext cx="446449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223224" y="649867"/>
          <a:ext cx="3125147" cy="41328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23" tIns="0" rIns="11812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COSTI DIRETTI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3399" y="670042"/>
        <a:ext cx="3084797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306095"/>
          <a:ext cx="705678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352839" y="10895"/>
          <a:ext cx="4939748" cy="59040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RICAVI PER LINEA DI BUSINESS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660" y="39716"/>
        <a:ext cx="4882106" cy="532758"/>
      </dsp:txXfrm>
    </dsp:sp>
    <dsp:sp modelId="{2BB3B6F1-05C9-4C89-9FA4-5191FB6A6B2C}">
      <dsp:nvSpPr>
        <dsp:cNvPr id="0" name=""/>
        <dsp:cNvSpPr/>
      </dsp:nvSpPr>
      <dsp:spPr>
        <a:xfrm>
          <a:off x="0" y="1213296"/>
          <a:ext cx="705678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352839" y="918096"/>
          <a:ext cx="4939748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711" tIns="0" rIns="186711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COSTI DIRETTI PER TIPOLOGIA </a:t>
          </a:r>
          <a:b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E LINEA DI BUSINESS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81660" y="946917"/>
        <a:ext cx="4882106" cy="5327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336957"/>
          <a:ext cx="684076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342038" y="56517"/>
          <a:ext cx="5583667" cy="56088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</a:t>
          </a: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ANALISI COSTI SOSTENUTI ESERCIZIO </a:t>
          </a:r>
          <a:b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PRECEDENTE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418" y="83897"/>
        <a:ext cx="5528907" cy="506120"/>
      </dsp:txXfrm>
    </dsp:sp>
    <dsp:sp modelId="{2BB3B6F1-05C9-4C89-9FA4-5191FB6A6B2C}">
      <dsp:nvSpPr>
        <dsp:cNvPr id="0" name=""/>
        <dsp:cNvSpPr/>
      </dsp:nvSpPr>
      <dsp:spPr>
        <a:xfrm>
          <a:off x="0" y="1198797"/>
          <a:ext cx="684076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342038" y="918357"/>
          <a:ext cx="5583667" cy="56088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STIMA COSTI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418" y="945737"/>
        <a:ext cx="5528907" cy="506120"/>
      </dsp:txXfrm>
    </dsp:sp>
    <dsp:sp modelId="{919B028E-D056-4273-B3DA-786F23A22922}">
      <dsp:nvSpPr>
        <dsp:cNvPr id="0" name=""/>
        <dsp:cNvSpPr/>
      </dsp:nvSpPr>
      <dsp:spPr>
        <a:xfrm>
          <a:off x="0" y="2060637"/>
          <a:ext cx="684076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DB1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F139F-5A96-4F3F-BA23-D388B37D5AE7}">
      <dsp:nvSpPr>
        <dsp:cNvPr id="0" name=""/>
        <dsp:cNvSpPr/>
      </dsp:nvSpPr>
      <dsp:spPr>
        <a:xfrm>
          <a:off x="342038" y="1780197"/>
          <a:ext cx="5583667" cy="560880"/>
        </a:xfrm>
        <a:prstGeom prst="roundRect">
          <a:avLst/>
        </a:prstGeom>
        <a:solidFill>
          <a:srgbClr val="EDB145"/>
        </a:solidFill>
        <a:ln w="25400" cap="flat" cmpd="sng" algn="ctr">
          <a:solidFill>
            <a:srgbClr val="F2C77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c. INSERIMENTO BUDGET NELLO SCHEMA </a:t>
          </a:r>
          <a:b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DI RICLASSIFICAZIONE “ANNO CORRENTE”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418" y="1807577"/>
        <a:ext cx="5528907" cy="506120"/>
      </dsp:txXfrm>
    </dsp:sp>
    <dsp:sp modelId="{F015177E-27F3-412E-9BE7-C6EBF2516576}">
      <dsp:nvSpPr>
        <dsp:cNvPr id="0" name=""/>
        <dsp:cNvSpPr/>
      </dsp:nvSpPr>
      <dsp:spPr>
        <a:xfrm>
          <a:off x="0" y="2922477"/>
          <a:ext cx="684076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82445-599B-4A69-908C-A8B94750DDC5}">
      <dsp:nvSpPr>
        <dsp:cNvPr id="0" name=""/>
        <dsp:cNvSpPr/>
      </dsp:nvSpPr>
      <dsp:spPr>
        <a:xfrm>
          <a:off x="342038" y="2642037"/>
          <a:ext cx="5583667" cy="560880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rgbClr val="CDCDC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d. INSERIMENTO TOTALE COSTI FISSI </a:t>
          </a:r>
          <a:b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NEL BUDGET CDG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418" y="2669417"/>
        <a:ext cx="5528907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336957"/>
          <a:ext cx="684076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342038" y="56517"/>
          <a:ext cx="5583667" cy="56088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</a:t>
          </a: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ANALISI ONERI SOSTENUTI ESERCIZIO </a:t>
          </a:r>
          <a:b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PRECEDENTE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418" y="83897"/>
        <a:ext cx="5528907" cy="506120"/>
      </dsp:txXfrm>
    </dsp:sp>
    <dsp:sp modelId="{2BB3B6F1-05C9-4C89-9FA4-5191FB6A6B2C}">
      <dsp:nvSpPr>
        <dsp:cNvPr id="0" name=""/>
        <dsp:cNvSpPr/>
      </dsp:nvSpPr>
      <dsp:spPr>
        <a:xfrm>
          <a:off x="0" y="1198797"/>
          <a:ext cx="684076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342038" y="918357"/>
          <a:ext cx="5583667" cy="56088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STIMA COSTI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418" y="945737"/>
        <a:ext cx="5528907" cy="506120"/>
      </dsp:txXfrm>
    </dsp:sp>
    <dsp:sp modelId="{919B028E-D056-4273-B3DA-786F23A22922}">
      <dsp:nvSpPr>
        <dsp:cNvPr id="0" name=""/>
        <dsp:cNvSpPr/>
      </dsp:nvSpPr>
      <dsp:spPr>
        <a:xfrm>
          <a:off x="0" y="2060637"/>
          <a:ext cx="684076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DB1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F139F-5A96-4F3F-BA23-D388B37D5AE7}">
      <dsp:nvSpPr>
        <dsp:cNvPr id="0" name=""/>
        <dsp:cNvSpPr/>
      </dsp:nvSpPr>
      <dsp:spPr>
        <a:xfrm>
          <a:off x="342038" y="1780197"/>
          <a:ext cx="5583667" cy="560880"/>
        </a:xfrm>
        <a:prstGeom prst="roundRect">
          <a:avLst/>
        </a:prstGeom>
        <a:solidFill>
          <a:srgbClr val="EDB145"/>
        </a:solidFill>
        <a:ln w="25400" cap="flat" cmpd="sng" algn="ctr">
          <a:solidFill>
            <a:srgbClr val="F2C77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c. INSERIMENTO BUDGET NELLO SCHEMA </a:t>
          </a:r>
          <a:b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DI RICLASSIFICAZIONE “ANNO CORRENTE”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418" y="1807577"/>
        <a:ext cx="5528907" cy="506120"/>
      </dsp:txXfrm>
    </dsp:sp>
    <dsp:sp modelId="{F015177E-27F3-412E-9BE7-C6EBF2516576}">
      <dsp:nvSpPr>
        <dsp:cNvPr id="0" name=""/>
        <dsp:cNvSpPr/>
      </dsp:nvSpPr>
      <dsp:spPr>
        <a:xfrm>
          <a:off x="0" y="2922477"/>
          <a:ext cx="684076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82445-599B-4A69-908C-A8B94750DDC5}">
      <dsp:nvSpPr>
        <dsp:cNvPr id="0" name=""/>
        <dsp:cNvSpPr/>
      </dsp:nvSpPr>
      <dsp:spPr>
        <a:xfrm>
          <a:off x="342038" y="2642037"/>
          <a:ext cx="5583667" cy="560880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rgbClr val="CDCDC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0995" tIns="0" rIns="18099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d. INSERIMENTO TOTALE COSTI FISSI </a:t>
          </a:r>
          <a:b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NEL BUDGET CDG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69418" y="2669417"/>
        <a:ext cx="5528907" cy="506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373556"/>
          <a:ext cx="648072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323719" y="4555"/>
          <a:ext cx="5526954" cy="73800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69" tIns="0" rIns="17146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CONTROLLO CORRETTEZZA DATI</a:t>
          </a:r>
          <a:b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  TRAMITE PERFETTO DATACHECKER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9745" y="40581"/>
        <a:ext cx="5454902" cy="6659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306095"/>
          <a:ext cx="633670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316525" y="10895"/>
          <a:ext cx="5284619" cy="59040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QUADRO ECONOMICO AZIENDALE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5346" y="39716"/>
        <a:ext cx="5226977" cy="532758"/>
      </dsp:txXfrm>
    </dsp:sp>
    <dsp:sp modelId="{2BB3B6F1-05C9-4C89-9FA4-5191FB6A6B2C}">
      <dsp:nvSpPr>
        <dsp:cNvPr id="0" name=""/>
        <dsp:cNvSpPr/>
      </dsp:nvSpPr>
      <dsp:spPr>
        <a:xfrm>
          <a:off x="0" y="1213296"/>
          <a:ext cx="6336703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316525" y="918096"/>
          <a:ext cx="5284619" cy="59040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59" tIns="0" rIns="167659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PERIODO DI COMPETENZA</a:t>
          </a:r>
          <a:endParaRPr lang="it-IT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5346" y="946917"/>
        <a:ext cx="5226977" cy="53275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303457"/>
          <a:ext cx="504056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252028" y="52537"/>
          <a:ext cx="4114281" cy="50184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a. </a:t>
          </a: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RICAVI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526" y="77035"/>
        <a:ext cx="4065285" cy="452844"/>
      </dsp:txXfrm>
    </dsp:sp>
    <dsp:sp modelId="{2BB3B6F1-05C9-4C89-9FA4-5191FB6A6B2C}">
      <dsp:nvSpPr>
        <dsp:cNvPr id="0" name=""/>
        <dsp:cNvSpPr/>
      </dsp:nvSpPr>
      <dsp:spPr>
        <a:xfrm>
          <a:off x="0" y="1074577"/>
          <a:ext cx="504056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252028" y="823657"/>
          <a:ext cx="4114281" cy="50184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b. COSTI DIRETTI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526" y="848155"/>
        <a:ext cx="4065285" cy="452844"/>
      </dsp:txXfrm>
    </dsp:sp>
    <dsp:sp modelId="{919B028E-D056-4273-B3DA-786F23A22922}">
      <dsp:nvSpPr>
        <dsp:cNvPr id="0" name=""/>
        <dsp:cNvSpPr/>
      </dsp:nvSpPr>
      <dsp:spPr>
        <a:xfrm>
          <a:off x="0" y="1845697"/>
          <a:ext cx="504056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DB1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F139F-5A96-4F3F-BA23-D388B37D5AE7}">
      <dsp:nvSpPr>
        <dsp:cNvPr id="0" name=""/>
        <dsp:cNvSpPr/>
      </dsp:nvSpPr>
      <dsp:spPr>
        <a:xfrm>
          <a:off x="252028" y="1594777"/>
          <a:ext cx="4114281" cy="501840"/>
        </a:xfrm>
        <a:prstGeom prst="roundRect">
          <a:avLst/>
        </a:prstGeom>
        <a:solidFill>
          <a:srgbClr val="EDB145"/>
        </a:solidFill>
        <a:ln w="25400" cap="flat" cmpd="sng" algn="ctr">
          <a:solidFill>
            <a:srgbClr val="F2C77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c. MARGINE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526" y="1619275"/>
        <a:ext cx="4065285" cy="452844"/>
      </dsp:txXfrm>
    </dsp:sp>
    <dsp:sp modelId="{F015177E-27F3-412E-9BE7-C6EBF2516576}">
      <dsp:nvSpPr>
        <dsp:cNvPr id="0" name=""/>
        <dsp:cNvSpPr/>
      </dsp:nvSpPr>
      <dsp:spPr>
        <a:xfrm>
          <a:off x="0" y="2616817"/>
          <a:ext cx="504056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82445-599B-4A69-908C-A8B94750DDC5}">
      <dsp:nvSpPr>
        <dsp:cNvPr id="0" name=""/>
        <dsp:cNvSpPr/>
      </dsp:nvSpPr>
      <dsp:spPr>
        <a:xfrm>
          <a:off x="252028" y="2365897"/>
          <a:ext cx="4114281" cy="501840"/>
        </a:xfrm>
        <a:prstGeom prst="roundRect">
          <a:avLst/>
        </a:prstGeom>
        <a:solidFill>
          <a:schemeClr val="accent3">
            <a:lumMod val="65000"/>
          </a:schemeClr>
        </a:solidFill>
        <a:ln w="25400" cap="flat" cmpd="sng" algn="ctr">
          <a:solidFill>
            <a:srgbClr val="CDCDC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65" tIns="0" rIns="13336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d. MATURATO NON FATTURATO</a:t>
          </a:r>
          <a:endParaRPr lang="it-IT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6526" y="2390395"/>
        <a:ext cx="4065285" cy="4528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6E2B2-8532-4EEA-8016-D694967F608F}">
      <dsp:nvSpPr>
        <dsp:cNvPr id="0" name=""/>
        <dsp:cNvSpPr/>
      </dsp:nvSpPr>
      <dsp:spPr>
        <a:xfrm>
          <a:off x="0" y="385537"/>
          <a:ext cx="6192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096E28-4895-45CA-9303-36A1FD868826}">
      <dsp:nvSpPr>
        <dsp:cNvPr id="0" name=""/>
        <dsp:cNvSpPr/>
      </dsp:nvSpPr>
      <dsp:spPr>
        <a:xfrm>
          <a:off x="309634" y="46057"/>
          <a:ext cx="5595161" cy="678960"/>
        </a:xfrm>
        <a:prstGeom prst="roundRect">
          <a:avLst/>
        </a:prstGeom>
        <a:solidFill>
          <a:srgbClr val="CC6600"/>
        </a:solidFill>
        <a:ln w="25400" cap="flat" cmpd="sng" algn="ctr">
          <a:solidFill>
            <a:srgbClr val="CC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/>
            </a:rPr>
            <a:t>a. CONFRONTO BUDGET VS DATI REALI</a:t>
          </a:r>
          <a:endParaRPr lang="it-IT" sz="2000" b="1" kern="1200" dirty="0">
            <a:effectLst/>
          </a:endParaRPr>
        </a:p>
      </dsp:txBody>
      <dsp:txXfrm>
        <a:off x="342778" y="79201"/>
        <a:ext cx="5528873" cy="612672"/>
      </dsp:txXfrm>
    </dsp:sp>
    <dsp:sp modelId="{2BB3B6F1-05C9-4C89-9FA4-5191FB6A6B2C}">
      <dsp:nvSpPr>
        <dsp:cNvPr id="0" name=""/>
        <dsp:cNvSpPr/>
      </dsp:nvSpPr>
      <dsp:spPr>
        <a:xfrm>
          <a:off x="0" y="1428817"/>
          <a:ext cx="6192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D6F1C-7CA8-4740-91A0-12BF3AEA19F1}">
      <dsp:nvSpPr>
        <dsp:cNvPr id="0" name=""/>
        <dsp:cNvSpPr/>
      </dsp:nvSpPr>
      <dsp:spPr>
        <a:xfrm>
          <a:off x="309634" y="1089337"/>
          <a:ext cx="5595161" cy="678960"/>
        </a:xfrm>
        <a:prstGeom prst="roundRect">
          <a:avLst/>
        </a:prstGeom>
        <a:solidFill>
          <a:srgbClr val="FFC000"/>
        </a:solidFill>
        <a:ln w="2540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/>
            </a:rPr>
            <a:t>b. ANALISI ORIENTAMENTO AL </a:t>
          </a:r>
          <a:br>
            <a:rPr lang="it-IT" sz="2000" b="1" kern="1200" dirty="0" smtClean="0">
              <a:effectLst/>
            </a:rPr>
          </a:br>
          <a:r>
            <a:rPr lang="it-IT" sz="2000" b="1" kern="1200" dirty="0" smtClean="0">
              <a:effectLst/>
            </a:rPr>
            <a:t>    RISULTATO ECONOMICO DI ESERCIZIO</a:t>
          </a:r>
          <a:endParaRPr lang="it-IT" sz="2000" b="1" kern="1200" dirty="0">
            <a:effectLst/>
          </a:endParaRPr>
        </a:p>
      </dsp:txBody>
      <dsp:txXfrm>
        <a:off x="342778" y="1122481"/>
        <a:ext cx="5528873" cy="612672"/>
      </dsp:txXfrm>
    </dsp:sp>
    <dsp:sp modelId="{919B028E-D056-4273-B3DA-786F23A22922}">
      <dsp:nvSpPr>
        <dsp:cNvPr id="0" name=""/>
        <dsp:cNvSpPr/>
      </dsp:nvSpPr>
      <dsp:spPr>
        <a:xfrm>
          <a:off x="0" y="2472097"/>
          <a:ext cx="6192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EDB14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5F139F-5A96-4F3F-BA23-D388B37D5AE7}">
      <dsp:nvSpPr>
        <dsp:cNvPr id="0" name=""/>
        <dsp:cNvSpPr/>
      </dsp:nvSpPr>
      <dsp:spPr>
        <a:xfrm>
          <a:off x="309634" y="2132617"/>
          <a:ext cx="5595161" cy="678960"/>
        </a:xfrm>
        <a:prstGeom prst="roundRect">
          <a:avLst/>
        </a:prstGeom>
        <a:solidFill>
          <a:srgbClr val="EDB145"/>
        </a:solidFill>
        <a:ln w="25400" cap="flat" cmpd="sng" algn="ctr">
          <a:solidFill>
            <a:srgbClr val="F2C77A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48" tIns="0" rIns="16384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effectLst/>
            </a:rPr>
            <a:t>c. ANALISI DEGLI SCOSTAMENTI</a:t>
          </a:r>
          <a:endParaRPr lang="it-IT" sz="2000" b="1" kern="1200" dirty="0">
            <a:effectLst/>
          </a:endParaRPr>
        </a:p>
      </dsp:txBody>
      <dsp:txXfrm>
        <a:off x="342778" y="2165761"/>
        <a:ext cx="5528873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9F0D-47DD-4F75-BCE6-4BDFE2D34225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9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6201-DAB7-45B2-88B6-B9389B80974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04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8D3B-6C84-464C-8C8B-B85340D0ECB0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7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3F6C7-D1C5-4D24-B285-A1A9BE4150A1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72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CCA6-CA47-47AC-A84A-2972728FAFEA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9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2288-6D48-4803-A9DF-21F1D48AA873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6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9D6F-CCBF-49BF-A45F-C71F6C198C1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66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A6AC-B509-4FD5-8519-A6B2194276D4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3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5227-BAC7-44F3-A292-F87CAC1F0DCF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D38F7-FE7E-4F50-B0B3-BABBF7F796C2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6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D0A1-DB5C-49F9-8C1F-B4C0205C1589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0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你的标题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在此键入你的内容</a:t>
            </a:r>
          </a:p>
          <a:p>
            <a:pPr lvl="1"/>
            <a:r>
              <a:rPr lang="es-ES" smtClean="0"/>
              <a:t>一级标题</a:t>
            </a:r>
          </a:p>
          <a:p>
            <a:pPr lvl="2"/>
            <a:r>
              <a:rPr lang="es-ES" smtClean="0"/>
              <a:t>二级标题</a:t>
            </a:r>
          </a:p>
          <a:p>
            <a:pPr lvl="3"/>
            <a:r>
              <a:rPr lang="es-ES" smtClean="0"/>
              <a:t>三级标题</a:t>
            </a:r>
          </a:p>
          <a:p>
            <a:pPr lvl="4"/>
            <a:r>
              <a:rPr lang="es-ES" smtClean="0"/>
              <a:t>四级标题</a:t>
            </a:r>
          </a:p>
          <a:p>
            <a:pPr lvl="0"/>
            <a:endParaRPr lang="es-E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097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6CE5F-0E91-45BA-888A-C02C54CC2443}" type="slidenum">
              <a:rPr lang="es-ES"/>
              <a:pPr/>
              <a:t>‹N›</a:t>
            </a:fld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6702425"/>
            <a:ext cx="7778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388350" y="6669088"/>
            <a:ext cx="288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8.xml"/><Relationship Id="rId7" Type="http://schemas.openxmlformats.org/officeDocument/2006/relationships/image" Target="../media/image7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9.xml"/><Relationship Id="rId7" Type="http://schemas.openxmlformats.org/officeDocument/2006/relationships/image" Target="../media/image7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10.xml"/><Relationship Id="rId7" Type="http://schemas.openxmlformats.org/officeDocument/2006/relationships/image" Target="../media/image7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11.xml"/><Relationship Id="rId7" Type="http://schemas.openxmlformats.org/officeDocument/2006/relationships/image" Target="../media/image7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4.xml"/><Relationship Id="rId7" Type="http://schemas.openxmlformats.org/officeDocument/2006/relationships/image" Target="../media/image7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5.xml"/><Relationship Id="rId7" Type="http://schemas.openxmlformats.org/officeDocument/2006/relationships/image" Target="../media/image7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6.xml"/><Relationship Id="rId7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7.xml"/><Relationship Id="rId7" Type="http://schemas.openxmlformats.org/officeDocument/2006/relationships/image" Target="../media/image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3888" y="2708920"/>
            <a:ext cx="5112568" cy="1584176"/>
          </a:xfrm>
        </p:spPr>
        <p:txBody>
          <a:bodyPr/>
          <a:lstStyle/>
          <a:p>
            <a:r>
              <a:rPr lang="es-UY" altLang="en-US" sz="5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CONTROLLO</a:t>
            </a:r>
            <a:br>
              <a:rPr lang="es-UY" altLang="en-US" sz="5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UY" altLang="en-US" sz="55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GESTIONE</a:t>
            </a:r>
            <a:endParaRPr lang="it-IT" altLang="en-US" sz="55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6645275"/>
            <a:ext cx="8286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32656"/>
            <a:ext cx="5486400" cy="164782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004" y="6232827"/>
            <a:ext cx="1480368" cy="5923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7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77281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ONTROLLO ED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NALISI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E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FFICIENZA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OMMERCIALE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359095984"/>
              </p:ext>
            </p:extLst>
          </p:nvPr>
        </p:nvGraphicFramePr>
        <p:xfrm>
          <a:off x="1691680" y="2492896"/>
          <a:ext cx="5040560" cy="3097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38341"/>
            <a:ext cx="1480368" cy="59231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81097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5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282445-599B-4A69-908C-A8B94750D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53282445-599B-4A69-908C-A8B94750D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015177E-27F3-412E-9BE7-C6EBF2516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F015177E-27F3-412E-9BE7-C6EBF2516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8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77281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Q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UADRI DI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R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AFFRONTO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3258862610"/>
              </p:ext>
            </p:extLst>
          </p:nvPr>
        </p:nvGraphicFramePr>
        <p:xfrm>
          <a:off x="1691680" y="2492896"/>
          <a:ext cx="6192688" cy="3097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29010"/>
            <a:ext cx="1480368" cy="59231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71766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1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9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670175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NALISI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W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HAT-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F SUL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ONTO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E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CONOMICO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402044600"/>
              </p:ext>
            </p:extLst>
          </p:nvPr>
        </p:nvGraphicFramePr>
        <p:xfrm>
          <a:off x="1691680" y="2390255"/>
          <a:ext cx="619268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47672"/>
            <a:ext cx="1480368" cy="59231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90428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18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10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177281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NALISI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P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ERFORMANCE PER ‘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D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IMENSIONE’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4046851484"/>
              </p:ext>
            </p:extLst>
          </p:nvPr>
        </p:nvGraphicFramePr>
        <p:xfrm>
          <a:off x="1691680" y="2492897"/>
          <a:ext cx="4752528" cy="2448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1068961" y="517585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sz="1600" dirty="0" smtClean="0"/>
              <a:t>SE </a:t>
            </a:r>
            <a:r>
              <a:rPr lang="it-IT" sz="1600" dirty="0"/>
              <a:t>NECESSARIO, IMPLEMENTO UN </a:t>
            </a:r>
            <a:r>
              <a:rPr lang="it-IT" sz="2000" b="1" dirty="0"/>
              <a:t>P</a:t>
            </a:r>
            <a:r>
              <a:rPr lang="it-IT" sz="1600" b="1" dirty="0"/>
              <a:t>IANO DI </a:t>
            </a:r>
            <a:r>
              <a:rPr lang="it-IT" sz="2000" b="1" dirty="0"/>
              <a:t>S</a:t>
            </a:r>
            <a:r>
              <a:rPr lang="it-IT" sz="1600" b="1" dirty="0"/>
              <a:t>TIMOLO </a:t>
            </a:r>
            <a:r>
              <a:rPr lang="it-IT" sz="1600" dirty="0" smtClean="0"/>
              <a:t/>
            </a:r>
            <a:br>
              <a:rPr lang="it-IT" sz="1600" dirty="0" smtClean="0"/>
            </a:br>
            <a:r>
              <a:rPr lang="it-IT" sz="1600" dirty="0" smtClean="0"/>
              <a:t>PER </a:t>
            </a:r>
            <a:r>
              <a:rPr lang="it-IT" sz="1600" dirty="0"/>
              <a:t>MIGLIORARE LE PRESTAZIONI</a:t>
            </a:r>
            <a:endParaRPr lang="it-IT" sz="1500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10348"/>
            <a:ext cx="1480368" cy="59231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53104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84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619672" y="3789040"/>
            <a:ext cx="6264696" cy="1584176"/>
          </a:xfrm>
          <a:prstGeom prst="rect">
            <a:avLst/>
          </a:prstGeom>
          <a:ln/>
          <a:effectLst>
            <a:outerShdw blurRad="50800" dist="38100" dir="16200000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</a:effectLst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Clr>
                <a:srgbClr val="FF6600"/>
              </a:buClr>
            </a:pP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MPRENDITORI CHE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ONOSCONO </a:t>
            </a:r>
            <a:b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EALE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ITUAZIONE DELLA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ROPRIA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ZIENDA </a:t>
            </a:r>
            <a:r>
              <a:rPr lang="it-IT" sz="1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1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IGLIORANO </a:t>
            </a:r>
            <a:r>
              <a:rPr lang="it-IT" sz="1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ISULTATI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CONOMICI </a:t>
            </a:r>
            <a:r>
              <a:rPr lang="it-IT" sz="1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1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8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 E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EDIO </a:t>
            </a:r>
            <a:r>
              <a:rPr lang="it-IT" sz="24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ERIODO</a:t>
            </a:r>
            <a:endParaRPr lang="it-IT" sz="1700" b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smtClean="0">
                <a:solidFill>
                  <a:srgbClr val="0C788E"/>
                </a:solidFill>
              </a:rPr>
              <a:t>Risultati del CDG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2447764" y="1844824"/>
            <a:ext cx="4608512" cy="720080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Perfetto Controllo di Gestione</a:t>
            </a:r>
            <a:endParaRPr lang="it-IT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reccia a destra rientrata 7"/>
          <p:cNvSpPr/>
          <p:nvPr/>
        </p:nvSpPr>
        <p:spPr>
          <a:xfrm rot="5400000">
            <a:off x="4319972" y="2924944"/>
            <a:ext cx="864096" cy="432048"/>
          </a:xfrm>
          <a:prstGeom prst="notchedRightArrow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19679"/>
            <a:ext cx="1480368" cy="59231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62435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45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529" y="564702"/>
            <a:ext cx="8229600" cy="981075"/>
          </a:xfrm>
        </p:spPr>
        <p:txBody>
          <a:bodyPr/>
          <a:lstStyle/>
          <a:p>
            <a:r>
              <a:rPr lang="it-IT" sz="5000" b="1" dirty="0" smtClean="0">
                <a:solidFill>
                  <a:srgbClr val="0C788E"/>
                </a:solidFill>
              </a:rPr>
              <a:t>Da Cassa a Competenza…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475656" y="175943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NIZIA IL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ONTROLLO DI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G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ESTIONE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939556" y="2544831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dirty="0"/>
              <a:t>CONTROLLO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dirty="0" smtClean="0"/>
              <a:t>DELLA COMMESSA</a:t>
            </a:r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2091684" y="2976879"/>
            <a:ext cx="2376000" cy="432048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 per cassa</a:t>
            </a:r>
            <a:endParaRPr lang="it-IT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2091684" y="3446251"/>
            <a:ext cx="2376264" cy="432048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 per competenza</a:t>
            </a:r>
            <a:endParaRPr lang="it-IT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008924" y="4056999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dirty="0"/>
              <a:t>CONTROLLO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it-IT" dirty="0" smtClean="0"/>
              <a:t>DI GESTIONE</a:t>
            </a:r>
            <a:endParaRPr lang="it-IT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2161052" y="4529193"/>
            <a:ext cx="2376264" cy="432048"/>
          </a:xfrm>
          <a:prstGeom prst="roundRect">
            <a:avLst/>
          </a:prstGeom>
          <a:gradFill>
            <a:gsLst>
              <a:gs pos="0">
                <a:srgbClr val="FF9900"/>
              </a:gs>
              <a:gs pos="80000">
                <a:srgbClr val="FBEFD9"/>
              </a:gs>
              <a:gs pos="100000">
                <a:srgbClr val="CC6600"/>
              </a:gs>
            </a:gsLst>
            <a:lin ang="16200000" scaled="0"/>
          </a:gra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per competenza</a:t>
            </a:r>
            <a:endParaRPr lang="it-IT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5982355"/>
            <a:ext cx="1480368" cy="59231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25111"/>
            <a:ext cx="1389454" cy="416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7" grpId="0" animBg="1"/>
      <p:bldP spid="9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981075"/>
          </a:xfrm>
        </p:spPr>
        <p:txBody>
          <a:bodyPr/>
          <a:lstStyle/>
          <a:p>
            <a:r>
              <a:rPr lang="it-IT" sz="5000" b="1" dirty="0" smtClean="0">
                <a:solidFill>
                  <a:srgbClr val="0C788E"/>
                </a:solidFill>
              </a:rPr>
              <a:t>Obiettivi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1556792"/>
            <a:ext cx="6264696" cy="388639"/>
          </a:xfrm>
        </p:spPr>
        <p:txBody>
          <a:bodyPr/>
          <a:lstStyle/>
          <a:p>
            <a:pPr marL="0" indent="0" algn="ctr">
              <a:buClr>
                <a:srgbClr val="FF6600"/>
              </a:buClr>
              <a:buNone/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L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ONTROLLO DI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G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ESTIONE DI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ERFETTO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ERP</a:t>
            </a:r>
            <a:endParaRPr lang="it-IT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3947947424"/>
              </p:ext>
            </p:extLst>
          </p:nvPr>
        </p:nvGraphicFramePr>
        <p:xfrm>
          <a:off x="755576" y="2060848"/>
          <a:ext cx="7560840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5982355"/>
            <a:ext cx="1480368" cy="59231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25111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21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dgm id="{8465746A-CCDD-4894-9A76-DC7CB54067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>
                                            <p:graphicEl>
                                              <a:dgm id="{580B252F-F526-46F2-9F95-70E7F938C3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graphicEl>
                                              <a:dgm id="{8CBAFDDF-89DC-49AA-9522-E5113037A2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graphicEl>
                                              <a:dgm id="{98908068-B031-4409-A56A-8FF1C204D9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graphicEl>
                                              <a:dgm id="{327769F9-4508-4E1B-92F2-9FB7B0A0B7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graphicEl>
                                              <a:dgm id="{6F8BAEE0-BBED-4967-8AB5-DCF270D5BB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9876CCE-2C36-4585-90D2-5B0997EF94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graphicEl>
                                              <a:dgm id="{39876CCE-2C36-4585-90D2-5B0997EF94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F76B878-FB40-4490-9A8D-A3D7875A9F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graphicEl>
                                              <a:dgm id="{2F76B878-FB40-4490-9A8D-A3D7875A9F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1B187E4-EC94-43A7-AC90-5CAF92BC2E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graphicEl>
                                              <a:dgm id="{D1B187E4-EC94-43A7-AC90-5CAF92BC2E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141C3A8-4E08-4CA7-9EF0-BD5B7B169F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>
                                            <p:graphicEl>
                                              <a:dgm id="{A141C3A8-4E08-4CA7-9EF0-BD5B7B169F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6FE859F-FC31-4E39-B60E-F7671AA90E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>
                                            <p:graphicEl>
                                              <a:dgm id="{C6FE859F-FC31-4E39-B60E-F7671AA90E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4E9B695-A7CF-4CCC-A821-6E91E9FA1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>
                                            <p:graphicEl>
                                              <a:dgm id="{74E9B695-A7CF-4CCC-A821-6E91E9FA1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3" y="490054"/>
            <a:ext cx="7825545" cy="981075"/>
          </a:xfrm>
        </p:spPr>
        <p:txBody>
          <a:bodyPr/>
          <a:lstStyle/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1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827584" y="1560843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ALCOLO DELLA </a:t>
            </a:r>
            <a:r>
              <a:rPr lang="it-IT" sz="2400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S</a:t>
            </a:r>
            <a:r>
              <a:rPr lang="it-IT" b="1" dirty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TAGIONALITA’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755576" y="3546252"/>
            <a:ext cx="78488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sz="1500" dirty="0" smtClean="0"/>
              <a:t>LA </a:t>
            </a:r>
            <a:r>
              <a:rPr lang="it-IT" sz="1500" dirty="0"/>
              <a:t>STAGIONALITA’ E’ CALCOLATA SU UNA </a:t>
            </a:r>
            <a:r>
              <a:rPr lang="it-IT" b="1" dirty="0"/>
              <a:t>M</a:t>
            </a:r>
            <a:r>
              <a:rPr lang="it-IT" sz="1500" b="1" dirty="0"/>
              <a:t>EDIA </a:t>
            </a:r>
            <a:r>
              <a:rPr lang="it-IT" b="1" dirty="0"/>
              <a:t>M</a:t>
            </a:r>
            <a:r>
              <a:rPr lang="it-IT" sz="1500" b="1" dirty="0"/>
              <a:t>ENSILE </a:t>
            </a:r>
            <a:r>
              <a:rPr lang="it-IT" sz="1500" dirty="0" smtClean="0"/>
              <a:t>DEGLI </a:t>
            </a:r>
            <a:r>
              <a:rPr lang="it-IT" sz="1500" dirty="0"/>
              <a:t>ULTIMI </a:t>
            </a:r>
            <a:r>
              <a:rPr lang="it-IT" sz="1500" dirty="0" smtClean="0"/>
              <a:t/>
            </a:r>
            <a:br>
              <a:rPr lang="it-IT" sz="1500" dirty="0" smtClean="0"/>
            </a:br>
            <a:r>
              <a:rPr lang="it-IT" sz="1500" dirty="0" smtClean="0"/>
              <a:t>3 ANNI</a:t>
            </a:r>
            <a:endParaRPr lang="it-IT" sz="1500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59627" y="4190273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C6600"/>
              </a:buClr>
              <a:buFont typeface="Wingdings" pitchFamily="2" charset="2"/>
              <a:buChar char="Ø"/>
            </a:pPr>
            <a:r>
              <a:rPr lang="it-IT" sz="1500" dirty="0"/>
              <a:t>LA STAGIONALITA’ E’ CALCOLATA PER </a:t>
            </a:r>
            <a:r>
              <a:rPr lang="it-IT" b="1" dirty="0"/>
              <a:t>L</a:t>
            </a:r>
            <a:r>
              <a:rPr lang="it-IT" sz="1500" b="1" dirty="0"/>
              <a:t>INEA DI </a:t>
            </a:r>
            <a:r>
              <a:rPr lang="it-IT" b="1" dirty="0"/>
              <a:t>B</a:t>
            </a:r>
            <a:r>
              <a:rPr lang="it-IT" sz="1500" b="1" dirty="0"/>
              <a:t>USINESS</a:t>
            </a:r>
            <a:r>
              <a:rPr lang="it-IT" sz="1500" dirty="0"/>
              <a:t>, </a:t>
            </a:r>
            <a:r>
              <a:rPr lang="it-IT" b="1" dirty="0"/>
              <a:t>T</a:t>
            </a:r>
            <a:r>
              <a:rPr lang="it-IT" sz="1500" b="1" dirty="0"/>
              <a:t>IPO </a:t>
            </a:r>
            <a:r>
              <a:rPr lang="it-IT" b="1" dirty="0"/>
              <a:t>R</a:t>
            </a:r>
            <a:r>
              <a:rPr lang="it-IT" sz="1500" b="1" dirty="0"/>
              <a:t>ICAVO </a:t>
            </a:r>
            <a:r>
              <a:rPr lang="it-IT" sz="1500" dirty="0"/>
              <a:t>E </a:t>
            </a:r>
            <a:r>
              <a:rPr lang="it-IT" b="1" dirty="0"/>
              <a:t>T</a:t>
            </a:r>
            <a:r>
              <a:rPr lang="it-IT" sz="1500" b="1" dirty="0"/>
              <a:t>IPO </a:t>
            </a:r>
            <a:r>
              <a:rPr lang="it-IT" b="1" dirty="0"/>
              <a:t>C</a:t>
            </a:r>
            <a:r>
              <a:rPr lang="it-IT" sz="1500" b="1" dirty="0"/>
              <a:t>OSTO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71091"/>
              </p:ext>
            </p:extLst>
          </p:nvPr>
        </p:nvGraphicFramePr>
        <p:xfrm>
          <a:off x="1043608" y="4909124"/>
          <a:ext cx="7056781" cy="1080120"/>
        </p:xfrm>
        <a:graphic>
          <a:graphicData uri="http://schemas.openxmlformats.org/drawingml/2006/table">
            <a:tbl>
              <a:tblPr firstRow="1" firstCol="1" bandRow="1">
                <a:solidFill>
                  <a:srgbClr val="CCECFF"/>
                </a:solidFill>
                <a:tableStyleId>{5C22544A-7EE6-4342-B048-85BDC9FD1C3A}</a:tableStyleId>
              </a:tblPr>
              <a:tblGrid>
                <a:gridCol w="587634"/>
                <a:gridCol w="587634"/>
                <a:gridCol w="587634"/>
                <a:gridCol w="587634"/>
                <a:gridCol w="587634"/>
                <a:gridCol w="588373"/>
                <a:gridCol w="588373"/>
                <a:gridCol w="588373"/>
                <a:gridCol w="588373"/>
                <a:gridCol w="588373"/>
                <a:gridCol w="588373"/>
                <a:gridCol w="588373"/>
              </a:tblGrid>
              <a:tr h="360040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500" b="1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ESEMPIO: RICAVI SETTORE FOTOVOLTAICO</a:t>
                      </a:r>
                      <a:endParaRPr lang="it-IT" sz="15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GEN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FEB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MAR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APR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MAG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GIU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LUG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AGO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SET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OTT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NOV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DIC</a:t>
                      </a:r>
                      <a:endParaRPr lang="it-IT" sz="11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6%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4%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5%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12%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13%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9%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6%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10%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Diagramma 14"/>
          <p:cNvGraphicFramePr/>
          <p:nvPr>
            <p:extLst>
              <p:ext uri="{D42A27DB-BD31-4B8C-83A1-F6EECF244321}">
                <p14:modId xmlns:p14="http://schemas.microsoft.com/office/powerpoint/2010/main" val="4151516877"/>
              </p:ext>
            </p:extLst>
          </p:nvPr>
        </p:nvGraphicFramePr>
        <p:xfrm>
          <a:off x="1907704" y="2064899"/>
          <a:ext cx="4464496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Immagin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608" y="6047672"/>
            <a:ext cx="1480368" cy="59231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595" y="6090428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16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Graphic spid="1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43604" y="564702"/>
            <a:ext cx="782554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2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7584" y="2187431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NSERIMENTO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B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UDGET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OMMERCIALE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5" name="Diagramma 14"/>
          <p:cNvGraphicFramePr/>
          <p:nvPr>
            <p:extLst>
              <p:ext uri="{D42A27DB-BD31-4B8C-83A1-F6EECF244321}">
                <p14:modId xmlns:p14="http://schemas.microsoft.com/office/powerpoint/2010/main" val="790039535"/>
              </p:ext>
            </p:extLst>
          </p:nvPr>
        </p:nvGraphicFramePr>
        <p:xfrm>
          <a:off x="1187624" y="2852936"/>
          <a:ext cx="705678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29010"/>
            <a:ext cx="1480368" cy="59231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71766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32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 uiExpand="1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3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7584" y="177281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B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UDGET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OSTI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ISSI E DI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S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TRUTTURA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2238278405"/>
              </p:ext>
            </p:extLst>
          </p:nvPr>
        </p:nvGraphicFramePr>
        <p:xfrm>
          <a:off x="1187624" y="2491485"/>
          <a:ext cx="6840760" cy="3457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38341"/>
            <a:ext cx="1480368" cy="59231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81097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4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53282445-599B-4A69-908C-A8B94750D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>
                                            <p:graphicEl>
                                              <a:dgm id="{53282445-599B-4A69-908C-A8B94750D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F015177E-27F3-412E-9BE7-C6EBF2516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graphicEl>
                                              <a:dgm id="{F015177E-27F3-412E-9BE7-C6EBF2516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539552" y="548680"/>
            <a:ext cx="7957589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4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77281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B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UDGET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NERI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INANZIARI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644545936"/>
              </p:ext>
            </p:extLst>
          </p:nvPr>
        </p:nvGraphicFramePr>
        <p:xfrm>
          <a:off x="1187624" y="2491485"/>
          <a:ext cx="6840760" cy="3457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38341"/>
            <a:ext cx="1480368" cy="59231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81097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4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515F139F-5A96-4F3F-BA23-D388B37D5A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919B028E-D056-4273-B3DA-786F23A229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282445-599B-4A69-908C-A8B94750DD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3282445-599B-4A69-908C-A8B94750DD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15177E-27F3-412E-9BE7-C6EBF25165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F015177E-27F3-412E-9BE7-C6EBF25165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43604" y="564702"/>
            <a:ext cx="782554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5 - New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2187431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ONTROLLO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C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OERENZA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D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ATI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2760858135"/>
              </p:ext>
            </p:extLst>
          </p:nvPr>
        </p:nvGraphicFramePr>
        <p:xfrm>
          <a:off x="1187624" y="2852936"/>
          <a:ext cx="648072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650" y="6038341"/>
            <a:ext cx="1480368" cy="59231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81097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9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43604" y="564702"/>
            <a:ext cx="782554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it-IT" sz="5000" b="1" dirty="0" err="1" smtClean="0">
                <a:solidFill>
                  <a:srgbClr val="0C788E"/>
                </a:solidFill>
              </a:rPr>
              <a:t>Step</a:t>
            </a:r>
            <a:r>
              <a:rPr lang="it-IT" sz="5000" b="1" dirty="0" smtClean="0">
                <a:solidFill>
                  <a:srgbClr val="0C788E"/>
                </a:solidFill>
              </a:rPr>
              <a:t> 6</a:t>
            </a:r>
            <a:endParaRPr lang="it-IT" sz="5000" b="1" dirty="0">
              <a:solidFill>
                <a:srgbClr val="0C788E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2187431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6600"/>
              </a:buClr>
            </a:pP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E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LABORAZIONE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B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ILANCIO DI </a:t>
            </a:r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P</a:t>
            </a:r>
            <a:r>
              <a:rPr lang="it-IT" b="1" dirty="0" smtClean="0">
                <a:solidFill>
                  <a:schemeClr val="bg2">
                    <a:lumMod val="50000"/>
                  </a:schemeClr>
                </a:solidFill>
                <a:latin typeface="+mn-lt"/>
                <a:cs typeface="+mn-cs"/>
              </a:rPr>
              <a:t>ERIODO</a:t>
            </a:r>
            <a:endParaRPr lang="it-IT" b="1" dirty="0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482832968"/>
              </p:ext>
            </p:extLst>
          </p:nvPr>
        </p:nvGraphicFramePr>
        <p:xfrm>
          <a:off x="1187624" y="2852936"/>
          <a:ext cx="633670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magin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319" y="6038341"/>
            <a:ext cx="1480368" cy="59231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29" y="6081097"/>
            <a:ext cx="1389454" cy="41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F096E28-4895-45CA-9303-36A1FD8688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graphicEl>
                                              <a:dgm id="{BA36E2B2-8532-4EEA-8016-D694967F6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19CD6F1C-7CA8-4740-91A0-12BF3AEA19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graphicEl>
                                              <a:dgm id="{2BB3B6F1-05C9-4C89-9FA4-5191FB6A6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</TotalTime>
  <Pages>0</Pages>
  <Words>376</Words>
  <Characters>0</Characters>
  <Application>Microsoft Office PowerPoint</Application>
  <DocSecurity>0</DocSecurity>
  <PresentationFormat>Presentazione su schermo (4:3)</PresentationFormat>
  <Lines>0</Lines>
  <Paragraphs>101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Diseño predeterminado</vt:lpstr>
      <vt:lpstr>CONTROLLO DI GESTIONE</vt:lpstr>
      <vt:lpstr>Da Cassa a Competenza…</vt:lpstr>
      <vt:lpstr>Obiettivi</vt:lpstr>
      <vt:lpstr>Step 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Toshiba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Danilo Pasqualini</cp:lastModifiedBy>
  <cp:revision>735</cp:revision>
  <cp:lastPrinted>1899-12-30T00:00:00Z</cp:lastPrinted>
  <dcterms:created xsi:type="dcterms:W3CDTF">2010-05-23T14:28:12Z</dcterms:created>
  <dcterms:modified xsi:type="dcterms:W3CDTF">2012-10-24T21:01:44Z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1033-8.1.0.3357</vt:lpwstr>
  </property>
</Properties>
</file>