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788E"/>
    <a:srgbClr val="006666"/>
    <a:srgbClr val="993300"/>
    <a:srgbClr val="422C16"/>
    <a:srgbClr val="0099CC"/>
    <a:srgbClr val="660066"/>
    <a:srgbClr val="CC6600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48876-7E33-42AE-A6BE-3B590CC4D12B}" type="datetimeFigureOut">
              <a:rPr lang="it-IT" smtClean="0"/>
              <a:t>23/10/2012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5547C-7527-4F45-B756-43AE6B3985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8105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dirty="0" smtClean="0"/>
              <a:t>L’esigenza</a:t>
            </a:r>
            <a:r>
              <a:rPr lang="it-IT" sz="1200" baseline="0" dirty="0" smtClean="0"/>
              <a:t> che ha portato l’azienda a realizzare questo nuovo strumento è stata quella di poter «controllare, in modo semplice e veloce la correttezza sia dei dati inseriti dagli utenti nei documenti che dei flussi logici dei processi». Riuscire a scovare sia gli errori nati da una non corretta imputazione del dato da parte dell’operatore che i documenti mancanti nei flussi operativi . </a:t>
            </a:r>
            <a:endParaRPr lang="it-IT" sz="1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5547C-7527-4F45-B756-43AE6B3985E1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13247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 smtClean="0"/>
              <a:t>Una volta impostata la </a:t>
            </a:r>
            <a:r>
              <a:rPr lang="it-IT" sz="1200" dirty="0" err="1" smtClean="0"/>
              <a:t>check</a:t>
            </a:r>
            <a:r>
              <a:rPr lang="it-IT" sz="1200" dirty="0" smtClean="0"/>
              <a:t> list l’utente può utilizzare il pannello di controllo della </a:t>
            </a:r>
            <a:r>
              <a:rPr lang="it-IT" sz="1200" dirty="0" err="1" smtClean="0"/>
              <a:t>check</a:t>
            </a:r>
            <a:r>
              <a:rPr lang="it-IT" sz="1200" dirty="0" smtClean="0"/>
              <a:t> list per impostare i filtri necessari ad eseguire i controlli e analizzare i risultati ottenuti.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5547C-7527-4F45-B756-43AE6B3985E1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01313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dirty="0" smtClean="0"/>
              <a:t>Con lo strumento viene fornito un insieme di controlli di base, proprietari </a:t>
            </a:r>
            <a:r>
              <a:rPr lang="it-IT" sz="1200" dirty="0" err="1" smtClean="0"/>
              <a:t>Antos</a:t>
            </a:r>
            <a:r>
              <a:rPr lang="it-IT" sz="1200" dirty="0" smtClean="0"/>
              <a:t>, che possono</a:t>
            </a:r>
            <a:r>
              <a:rPr lang="it-IT" sz="1200" baseline="0" dirty="0" smtClean="0"/>
              <a:t> essere utilizzati ma non modificati.</a:t>
            </a:r>
          </a:p>
          <a:p>
            <a:r>
              <a:rPr lang="it-IT" sz="1200" baseline="0" dirty="0" smtClean="0"/>
              <a:t>I dati standard hanno come prefisso AN_. Naturalmente non è possibile utilizzare tale prefisso per creare nuovi oggetti personalizzati.</a:t>
            </a:r>
            <a:endParaRPr lang="it-IT" sz="12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5547C-7527-4F45-B756-43AE6B3985E1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26879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dirty="0" smtClean="0"/>
              <a:t>E’ possibile</a:t>
            </a:r>
            <a:r>
              <a:rPr lang="it-IT" sz="1200" baseline="0" dirty="0" smtClean="0"/>
              <a:t> definire un proprio  insieme di controlli riservato. Esiste un’anagrafica dei prefissi dove è possibile inserire un prefisso e specificare che può essere utilizzato. </a:t>
            </a:r>
          </a:p>
          <a:p>
            <a:r>
              <a:rPr lang="it-IT" sz="1200" baseline="0" dirty="0" smtClean="0"/>
              <a:t>Si possono creare parametri, regole e </a:t>
            </a:r>
            <a:r>
              <a:rPr lang="it-IT" sz="1200" baseline="0" dirty="0" err="1" smtClean="0"/>
              <a:t>check</a:t>
            </a:r>
            <a:r>
              <a:rPr lang="it-IT" sz="1200" baseline="0" dirty="0" smtClean="0"/>
              <a:t> list utilizzando tale prefisso. </a:t>
            </a:r>
          </a:p>
          <a:p>
            <a:r>
              <a:rPr lang="it-IT" sz="1200" baseline="0" dirty="0" smtClean="0"/>
              <a:t>In fine per far si che tali dati diventino riservati è necessario andare nell’anagrafica del prefisso e renderlo non modificabile.  </a:t>
            </a:r>
          </a:p>
          <a:p>
            <a:r>
              <a:rPr lang="it-IT" sz="1200" baseline="0" dirty="0" smtClean="0"/>
              <a:t>Per completare l’operazione è necessario impostare la security nell’anagrafica dei prefissi.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5547C-7527-4F45-B756-43AE6B3985E1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46305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dirty="0" smtClean="0"/>
              <a:t>Per effettuare le operazioni</a:t>
            </a:r>
            <a:r>
              <a:rPr lang="it-IT" sz="1200" baseline="0" dirty="0" smtClean="0"/>
              <a:t> di esportazione e di importazione dei dati del </a:t>
            </a:r>
            <a:r>
              <a:rPr lang="it-IT" sz="1200" baseline="0" dirty="0" err="1" smtClean="0"/>
              <a:t>DataChecker</a:t>
            </a:r>
            <a:r>
              <a:rPr lang="it-IT" sz="1200" baseline="0" dirty="0" smtClean="0"/>
              <a:t> esistono delle procedure </a:t>
            </a:r>
            <a:r>
              <a:rPr lang="it-IT" sz="1200" baseline="0" dirty="0" err="1" smtClean="0"/>
              <a:t>wizard</a:t>
            </a:r>
            <a:r>
              <a:rPr lang="it-IT" sz="1200" baseline="0" dirty="0" smtClean="0"/>
              <a:t> che guidano l’utente passo </a:t>
            </a:r>
            <a:r>
              <a:rPr lang="it-IT" sz="1200" baseline="0" dirty="0" err="1" smtClean="0"/>
              <a:t>passo</a:t>
            </a:r>
            <a:r>
              <a:rPr lang="it-IT" sz="1200" baseline="0" dirty="0" smtClean="0"/>
              <a:t>.</a:t>
            </a:r>
            <a:endParaRPr lang="it-IT" sz="1200" dirty="0" smtClean="0"/>
          </a:p>
          <a:p>
            <a:r>
              <a:rPr lang="it-IT" sz="1200" dirty="0" smtClean="0"/>
              <a:t>E’ possibile esportare</a:t>
            </a:r>
            <a:r>
              <a:rPr lang="it-IT" sz="1200" baseline="0" dirty="0" smtClean="0"/>
              <a:t> e </a:t>
            </a:r>
            <a:r>
              <a:rPr lang="it-IT" sz="1200" dirty="0" smtClean="0"/>
              <a:t>importare</a:t>
            </a:r>
            <a:r>
              <a:rPr lang="it-IT" sz="1200" baseline="0" dirty="0" smtClean="0"/>
              <a:t> sia l’insieme dei dati standard definito internamente che una o più </a:t>
            </a:r>
            <a:r>
              <a:rPr lang="it-IT" sz="1200" baseline="0" dirty="0" err="1" smtClean="0"/>
              <a:t>check</a:t>
            </a:r>
            <a:r>
              <a:rPr lang="it-IT" sz="1200" baseline="0" dirty="0" smtClean="0"/>
              <a:t> list personalizzate</a:t>
            </a:r>
            <a:endParaRPr lang="it-IT" sz="12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5547C-7527-4F45-B756-43AE6B3985E1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1935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 smtClean="0"/>
              <a:t>Quindi l’obiettivo del </a:t>
            </a:r>
            <a:r>
              <a:rPr lang="it-IT" sz="1200" dirty="0" err="1" smtClean="0"/>
              <a:t>DataChecker</a:t>
            </a:r>
            <a:r>
              <a:rPr lang="it-IT" sz="1200" dirty="0" smtClean="0"/>
              <a:t> è quello di «Fornire</a:t>
            </a:r>
            <a:r>
              <a:rPr lang="it-IT" sz="1200" baseline="0" dirty="0" smtClean="0"/>
              <a:t> uno strumento che, mediante la definizione di regole di controllo dei dati, consenta di verificare la corretta compilazione dei documenti e l’esattezza dei flussi operativi</a:t>
            </a:r>
            <a:r>
              <a:rPr lang="it-IT" sz="1200" dirty="0" smtClean="0"/>
              <a:t>»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5547C-7527-4F45-B756-43AE6B3985E1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425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dirty="0" smtClean="0"/>
              <a:t>Al fine di rendere lo strumento</a:t>
            </a:r>
            <a:r>
              <a:rPr lang="it-IT" sz="1200" baseline="0" dirty="0" smtClean="0"/>
              <a:t> di facile utilizzo, in fase di progettazione, sono state fatte delle precise scelte come prima cosa s</a:t>
            </a:r>
            <a:r>
              <a:rPr lang="it-IT" sz="1200" dirty="0" smtClean="0"/>
              <a:t>i è deciso di utilizzare le </a:t>
            </a:r>
            <a:r>
              <a:rPr lang="it-IT" sz="1200" dirty="0" err="1" smtClean="0"/>
              <a:t>query</a:t>
            </a:r>
            <a:r>
              <a:rPr lang="it-IT" sz="1200" dirty="0" smtClean="0"/>
              <a:t> per</a:t>
            </a:r>
            <a:r>
              <a:rPr lang="it-IT" sz="1200" baseline="0" dirty="0" smtClean="0"/>
              <a:t> la costruzione delle regole di controllo in quanto il linguaggio  </a:t>
            </a:r>
            <a:r>
              <a:rPr lang="it-IT" sz="1200" baseline="0" dirty="0" err="1" smtClean="0"/>
              <a:t>sql</a:t>
            </a:r>
            <a:r>
              <a:rPr lang="it-IT" sz="1200" baseline="0" dirty="0" smtClean="0"/>
              <a:t> ha una conoscenza diffusa soprattutto tra i consulenti, i predisposti a formulare i costrutti di controllo. Quindi facilità nella creazione delle regole di analisi dei dati.</a:t>
            </a:r>
          </a:p>
          <a:p>
            <a:r>
              <a:rPr lang="it-IT" sz="1200" baseline="0" dirty="0" smtClean="0"/>
              <a:t>La scelta di creare un componente C# come motore di esecuzione della </a:t>
            </a:r>
            <a:r>
              <a:rPr lang="it-IT" sz="1200" baseline="0" dirty="0" err="1" smtClean="0"/>
              <a:t>query</a:t>
            </a:r>
            <a:r>
              <a:rPr lang="it-IT" sz="1200" baseline="0" dirty="0" smtClean="0"/>
              <a:t> </a:t>
            </a:r>
            <a:r>
              <a:rPr lang="it-IT" sz="1200" baseline="0" dirty="0" err="1" smtClean="0"/>
              <a:t>sql</a:t>
            </a:r>
            <a:r>
              <a:rPr lang="it-IT" sz="1200" baseline="0" dirty="0" smtClean="0"/>
              <a:t> è nata dal voler dare all’utente massima libertà nella formulazione dell’interrogazione del database.</a:t>
            </a:r>
            <a:endParaRPr lang="it-IT" sz="12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5547C-7527-4F45-B756-43AE6B3985E1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953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dirty="0" smtClean="0"/>
              <a:t>La</a:t>
            </a:r>
            <a:r>
              <a:rPr lang="it-IT" sz="1200" baseline="0" dirty="0" smtClean="0"/>
              <a:t> scelta di realizzare il modulo </a:t>
            </a:r>
            <a:r>
              <a:rPr lang="it-IT" sz="1200" baseline="0" dirty="0" err="1" smtClean="0"/>
              <a:t>DataChecker</a:t>
            </a:r>
            <a:r>
              <a:rPr lang="it-IT" sz="1200" baseline="0" dirty="0" smtClean="0"/>
              <a:t> in ambiente </a:t>
            </a:r>
            <a:r>
              <a:rPr lang="it-IT" sz="1200" baseline="0" dirty="0" err="1" smtClean="0"/>
              <a:t>TaskBuilder</a:t>
            </a:r>
            <a:r>
              <a:rPr lang="it-IT" sz="1200" baseline="0" dirty="0" smtClean="0"/>
              <a:t> è dovuta a volere rimanere nel medesimo ambiente di lavoro quotidiano, </a:t>
            </a:r>
          </a:p>
          <a:p>
            <a:r>
              <a:rPr lang="it-IT" sz="1200" baseline="0" dirty="0" smtClean="0"/>
              <a:t>a volere far sì che chi deve realizzare le regole di controllo avesse a disposizione degli oggetti conosciuti, </a:t>
            </a:r>
          </a:p>
          <a:p>
            <a:r>
              <a:rPr lang="it-IT" sz="1200" baseline="0" dirty="0" smtClean="0"/>
              <a:t>quindi rendere semplice la creazione di parametri da passare alla </a:t>
            </a:r>
            <a:r>
              <a:rPr lang="it-IT" sz="1200" baseline="0" dirty="0" err="1" smtClean="0"/>
              <a:t>query</a:t>
            </a:r>
            <a:r>
              <a:rPr lang="it-IT" sz="1200" baseline="0" dirty="0" smtClean="0"/>
              <a:t>. </a:t>
            </a:r>
          </a:p>
          <a:p>
            <a:r>
              <a:rPr lang="it-IT" sz="1200" baseline="0" dirty="0" smtClean="0"/>
              <a:t>Inoltre si desiderava rendere semplice e veloce l’apertura dei documenti risultato dei controlli effettuati, </a:t>
            </a:r>
          </a:p>
          <a:p>
            <a:r>
              <a:rPr lang="it-IT" sz="1200" baseline="0" dirty="0" smtClean="0"/>
              <a:t>al fine di poter verificare e correggere l’errore commesso nel documento.</a:t>
            </a:r>
            <a:endParaRPr lang="it-IT" sz="12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5547C-7527-4F45-B756-43AE6B3985E1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908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 smtClean="0"/>
              <a:t>La scelta</a:t>
            </a:r>
            <a:r>
              <a:rPr lang="it-IT" sz="1200" baseline="0" dirty="0" smtClean="0"/>
              <a:t> di utilizzare un componente </a:t>
            </a:r>
            <a:r>
              <a:rPr lang="it-IT" sz="1200" baseline="0" dirty="0" err="1" smtClean="0"/>
              <a:t>c#</a:t>
            </a:r>
            <a:r>
              <a:rPr lang="it-IT" sz="1200" baseline="0" dirty="0" smtClean="0"/>
              <a:t> per eseguire le </a:t>
            </a:r>
            <a:r>
              <a:rPr lang="it-IT" sz="1200" baseline="0" dirty="0" err="1" smtClean="0"/>
              <a:t>query</a:t>
            </a:r>
            <a:r>
              <a:rPr lang="it-IT" sz="1200" baseline="0" dirty="0" smtClean="0"/>
              <a:t> fa sì che il modulo abbia come prerequisito l’inserimento, nella </a:t>
            </a:r>
            <a:r>
              <a:rPr lang="it-IT" sz="1200" baseline="0" dirty="0" err="1" smtClean="0"/>
              <a:t>form</a:t>
            </a:r>
            <a:r>
              <a:rPr lang="it-IT" sz="1200" baseline="0" dirty="0" smtClean="0"/>
              <a:t> di attivazione di Perfetto, delle credenziali di accesso al database.</a:t>
            </a:r>
            <a:endParaRPr lang="it-IT" sz="12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5547C-7527-4F45-B756-43AE6B3985E1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3710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 smtClean="0"/>
              <a:t>Il</a:t>
            </a:r>
            <a:r>
              <a:rPr lang="it-IT" sz="1200" baseline="0" dirty="0" smtClean="0"/>
              <a:t> cuore del modulo </a:t>
            </a:r>
            <a:r>
              <a:rPr lang="it-IT" sz="1200" baseline="0" dirty="0" err="1" smtClean="0"/>
              <a:t>DataChecker</a:t>
            </a:r>
            <a:r>
              <a:rPr lang="it-IT" sz="1200" baseline="0" dirty="0" smtClean="0"/>
              <a:t> è l’oggetto regola. </a:t>
            </a:r>
            <a:endParaRPr lang="it-IT" sz="12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5547C-7527-4F45-B756-43AE6B3985E1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7125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dirty="0" smtClean="0"/>
              <a:t>L’hyperlink è l’oggetto che consente l’apertura del documento</a:t>
            </a:r>
            <a:r>
              <a:rPr lang="it-IT" sz="1200" baseline="0" dirty="0" smtClean="0"/>
              <a:t> risultato del controllo effettuato. E’ possibile definire un messaggio breve e un messaggio esteso, tali messaggi descrivono il risultato del controllo.</a:t>
            </a:r>
          </a:p>
          <a:p>
            <a:r>
              <a:rPr lang="it-IT" sz="1200" baseline="0" dirty="0" smtClean="0"/>
              <a:t>I parametri sono i filtri di ingresso della regola, sono quei valori che dovrà fornire l’utente al lancio del controllo.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5547C-7527-4F45-B756-43AE6B3985E1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7658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 smtClean="0"/>
              <a:t>Ora</a:t>
            </a:r>
            <a:r>
              <a:rPr lang="it-IT" sz="1200" baseline="0" dirty="0" smtClean="0"/>
              <a:t> v</a:t>
            </a:r>
            <a:r>
              <a:rPr lang="it-IT" sz="1200" dirty="0" smtClean="0"/>
              <a:t>ediamo un po’ più in dettaglio com’è composto un parametro.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5547C-7527-4F45-B756-43AE6B3985E1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11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dirty="0" smtClean="0"/>
              <a:t>Finora abbiamo sempre parlato di un singolo controllo. Ma</a:t>
            </a:r>
            <a:r>
              <a:rPr lang="it-IT" sz="1200" baseline="0" dirty="0" smtClean="0"/>
              <a:t> lo scopo principale dello strumento </a:t>
            </a:r>
            <a:r>
              <a:rPr lang="it-IT" sz="1200" baseline="0" dirty="0" err="1" smtClean="0"/>
              <a:t>DataCheker</a:t>
            </a:r>
            <a:r>
              <a:rPr lang="it-IT" sz="1200" baseline="0" dirty="0" smtClean="0"/>
              <a:t> è quello di poter lanciare più controlli insieme. </a:t>
            </a:r>
          </a:p>
          <a:p>
            <a:r>
              <a:rPr lang="it-IT" sz="1200" baseline="0" dirty="0" smtClean="0"/>
              <a:t>A tal fine nasce l’oggetto </a:t>
            </a:r>
            <a:r>
              <a:rPr lang="it-IT" sz="1200" baseline="0" dirty="0" err="1" smtClean="0"/>
              <a:t>CheckList</a:t>
            </a:r>
            <a:r>
              <a:rPr lang="it-IT" sz="1200" baseline="0" dirty="0" smtClean="0"/>
              <a:t> che altro non è che un insieme di regole omogenee. </a:t>
            </a:r>
          </a:p>
          <a:p>
            <a:r>
              <a:rPr lang="it-IT" sz="1200" baseline="0" dirty="0" smtClean="0"/>
              <a:t>Dato che all’interno di una </a:t>
            </a:r>
            <a:r>
              <a:rPr lang="it-IT" sz="1200" baseline="0" dirty="0" err="1" smtClean="0"/>
              <a:t>Check</a:t>
            </a:r>
            <a:r>
              <a:rPr lang="it-IT" sz="1200" baseline="0" dirty="0" smtClean="0"/>
              <a:t> List si possono inserire regole che hanno gli stessi parametri e regole con parametri diversi è necessario disegnare la maschera di richiesta filtri specifica per raggruppamento, </a:t>
            </a:r>
          </a:p>
          <a:p>
            <a:r>
              <a:rPr lang="it-IT" sz="1200" baseline="0" dirty="0" smtClean="0"/>
              <a:t>facilmente comprensibile a coloro che dovranno inserire il dato di filtro.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5547C-7527-4F45-B756-43AE6B3985E1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6811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59F0D-47DD-4F75-BCE6-4BDFE2D34225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094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36201-DAB7-45B2-88B6-B9389B809748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404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68D3B-6C84-464C-8C8B-B85340D0ECB0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3F6C7-D1C5-4D24-B285-A1A9BE4150A1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9729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6CCA6-CA47-47AC-A84A-2972728FAFEA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794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B2288-6D48-4803-A9DF-21F1D48AA873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065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69D6F-CCBF-49BF-A45F-C71F6C198C18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166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6A6AC-B509-4FD5-8519-A6B2194276D4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135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F5227-BAC7-44F3-A292-F87CAC1F0DCF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5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D38F7-FE7E-4F50-B0B3-BABBF7F796C2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276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2D0A1-DB5C-49F9-8C1F-B4C0205C1589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506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你的标题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在此键入你的内容</a:t>
            </a:r>
          </a:p>
          <a:p>
            <a:pPr lvl="1"/>
            <a:r>
              <a:rPr lang="es-ES" smtClean="0"/>
              <a:t>一级标题</a:t>
            </a:r>
          </a:p>
          <a:p>
            <a:pPr lvl="2"/>
            <a:r>
              <a:rPr lang="es-ES" smtClean="0"/>
              <a:t>二级标题</a:t>
            </a:r>
          </a:p>
          <a:p>
            <a:pPr lvl="3"/>
            <a:r>
              <a:rPr lang="es-ES" smtClean="0"/>
              <a:t>三级标题</a:t>
            </a:r>
          </a:p>
          <a:p>
            <a:pPr lvl="4"/>
            <a:r>
              <a:rPr lang="es-ES" smtClean="0"/>
              <a:t>四级标题</a:t>
            </a:r>
          </a:p>
          <a:p>
            <a:pPr lvl="0"/>
            <a:endParaRPr lang="es-E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0975" y="62372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C6CE5F-0E91-45BA-888A-C02C54CC2443}" type="slidenum">
              <a:rPr lang="es-ES"/>
              <a:pPr/>
              <a:t>‹N›</a:t>
            </a:fld>
            <a:endParaRPr lang="es-E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6702425"/>
            <a:ext cx="777875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388350" y="6669088"/>
            <a:ext cx="288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19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0.jpg"/><Relationship Id="rId4" Type="http://schemas.openxmlformats.org/officeDocument/2006/relationships/image" Target="../media/image6.png"/><Relationship Id="rId9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038" y="6645275"/>
            <a:ext cx="82867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260" y="6093296"/>
            <a:ext cx="1687830" cy="675323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/>
        </p:nvSpPr>
        <p:spPr>
          <a:xfrm>
            <a:off x="2977467" y="1700808"/>
            <a:ext cx="6192688" cy="2376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500" b="1" i="0" u="none" strike="noStrike" kern="600" cap="none" spc="0" normalizeH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Trebuchet MS" pitchFamily="34" charset="0"/>
              </a:rPr>
              <a:t>D</a:t>
            </a:r>
            <a:r>
              <a:rPr kumimoji="0" lang="it-IT" sz="8800" b="1" i="0" u="none" strike="noStrike" kern="6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</a:rPr>
              <a:t>ATA</a:t>
            </a:r>
            <a:br>
              <a:rPr kumimoji="0" lang="it-IT" sz="8800" b="1" i="0" u="none" strike="noStrike" kern="6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</a:rPr>
            </a:br>
            <a:r>
              <a:rPr kumimoji="0" lang="it-IT" sz="11500" b="1" i="0" u="none" strike="noStrike" kern="600" cap="none" spc="0" normalizeH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Trebuchet MS" pitchFamily="34" charset="0"/>
              </a:rPr>
              <a:t>C</a:t>
            </a:r>
            <a:r>
              <a:rPr kumimoji="0" lang="it-IT" sz="8800" b="1" i="0" u="none" strike="noStrike" kern="6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</a:rPr>
              <a:t>HECKER</a:t>
            </a:r>
            <a:endParaRPr kumimoji="0" lang="it-IT" sz="8800" b="1" i="0" u="none" strike="noStrike" kern="600" cap="none" spc="0" normalizeH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 bwMode="auto">
          <a:xfrm>
            <a:off x="4175447" y="4437112"/>
            <a:ext cx="4968553" cy="99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Trebuchet MS" pitchFamily="34" charset="0"/>
              </a:rPr>
              <a:t>IL NUOVO </a:t>
            </a:r>
            <a:r>
              <a:rPr lang="it-IT" sz="2800" b="1" dirty="0" smtClean="0">
                <a:solidFill>
                  <a:srgbClr val="993300"/>
                </a:solidFill>
                <a:latin typeface="Trebuchet MS" pitchFamily="34" charset="0"/>
              </a:rPr>
              <a:t>S</a:t>
            </a:r>
            <a:r>
              <a:rPr kumimoji="0" lang="it-IT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Trebuchet MS" pitchFamily="34" charset="0"/>
              </a:rPr>
              <a:t>TRUMENTO </a:t>
            </a:r>
            <a:br>
              <a:rPr kumimoji="0" lang="it-IT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Trebuchet MS" pitchFamily="34" charset="0"/>
              </a:rPr>
            </a:br>
            <a:r>
              <a:rPr kumimoji="0" lang="it-IT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Trebuchet MS" pitchFamily="34" charset="0"/>
              </a:rPr>
              <a:t>DI CONTROLLO DI</a:t>
            </a:r>
            <a:r>
              <a:rPr kumimoji="0" lang="it-IT" sz="2800" b="1" i="0" u="none" strike="noStrike" kern="0" cap="none" spc="0" normalizeH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Trebuchet MS" pitchFamily="34" charset="0"/>
              </a:rPr>
              <a:t> PERFETTO</a:t>
            </a:r>
            <a:endParaRPr kumimoji="0" lang="it-IT" sz="2800" b="1" i="0" u="none" strike="noStrike" kern="0" cap="none" spc="0" normalizeH="0" baseline="0" noProof="0" dirty="0">
              <a:ln>
                <a:noFill/>
              </a:ln>
              <a:solidFill>
                <a:srgbClr val="9933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2828925" cy="847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949280"/>
            <a:ext cx="1687830" cy="675323"/>
          </a:xfrm>
          <a:prstGeom prst="rect">
            <a:avLst/>
          </a:prstGeom>
        </p:spPr>
      </p:pic>
      <p:sp>
        <p:nvSpPr>
          <p:cNvPr id="17" name="Sottotitolo 2"/>
          <p:cNvSpPr txBox="1">
            <a:spLocks/>
          </p:cNvSpPr>
          <p:nvPr/>
        </p:nvSpPr>
        <p:spPr>
          <a:xfrm>
            <a:off x="1907704" y="476672"/>
            <a:ext cx="4968553" cy="6480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4000" b="1" dirty="0">
                <a:solidFill>
                  <a:srgbClr val="0C788E"/>
                </a:solidFill>
                <a:latin typeface="Trebuchet MS" pitchFamily="34" charset="0"/>
              </a:rPr>
              <a:t>C</a:t>
            </a:r>
            <a:r>
              <a:rPr lang="it-IT" b="1" dirty="0">
                <a:solidFill>
                  <a:srgbClr val="0C788E"/>
                </a:solidFill>
                <a:latin typeface="Trebuchet MS" pitchFamily="34" charset="0"/>
              </a:rPr>
              <a:t>HECK </a:t>
            </a:r>
            <a:r>
              <a:rPr lang="it-IT" sz="4000" b="1" dirty="0">
                <a:solidFill>
                  <a:srgbClr val="0C788E"/>
                </a:solidFill>
                <a:latin typeface="Trebuchet MS" pitchFamily="34" charset="0"/>
              </a:rPr>
              <a:t>L</a:t>
            </a:r>
            <a:r>
              <a:rPr lang="it-IT" b="1" dirty="0">
                <a:solidFill>
                  <a:srgbClr val="0C788E"/>
                </a:solidFill>
                <a:latin typeface="Trebuchet MS" pitchFamily="34" charset="0"/>
              </a:rPr>
              <a:t>IST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835696" y="1268760"/>
            <a:ext cx="5620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it-IT" sz="2800" b="1" dirty="0" smtClean="0">
                <a:solidFill>
                  <a:srgbClr val="F79646"/>
                </a:solidFill>
                <a:latin typeface="Trebuchet MS" pitchFamily="34" charset="0"/>
              </a:rPr>
              <a:t>I</a:t>
            </a:r>
            <a:r>
              <a:rPr lang="it-IT" sz="2000" b="1" dirty="0" smtClean="0">
                <a:latin typeface="Trebuchet MS" pitchFamily="34" charset="0"/>
              </a:rPr>
              <a:t>NSIEME DI </a:t>
            </a:r>
            <a:r>
              <a:rPr lang="it-IT" sz="2800" b="1" dirty="0" smtClean="0">
                <a:solidFill>
                  <a:srgbClr val="F79646"/>
                </a:solidFill>
                <a:latin typeface="Trebuchet MS" pitchFamily="34" charset="0"/>
              </a:rPr>
              <a:t>R</a:t>
            </a:r>
            <a:r>
              <a:rPr lang="it-IT" sz="2000" b="1" dirty="0" smtClean="0">
                <a:latin typeface="Trebuchet MS" pitchFamily="34" charset="0"/>
              </a:rPr>
              <a:t>EGOLE </a:t>
            </a:r>
            <a:r>
              <a:rPr lang="it-IT" sz="2800" b="1" dirty="0" smtClean="0">
                <a:solidFill>
                  <a:srgbClr val="F79646"/>
                </a:solidFill>
                <a:latin typeface="Trebuchet MS" pitchFamily="34" charset="0"/>
              </a:rPr>
              <a:t>O</a:t>
            </a:r>
            <a:r>
              <a:rPr lang="it-IT" sz="2000" b="1" dirty="0" smtClean="0">
                <a:latin typeface="Trebuchet MS" pitchFamily="34" charset="0"/>
              </a:rPr>
              <a:t>MOGENEE</a:t>
            </a:r>
            <a:endParaRPr lang="it-IT" sz="2000" b="1" dirty="0">
              <a:latin typeface="Trebuchet MS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57375"/>
            <a:ext cx="5793581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177059"/>
            <a:ext cx="5793581" cy="170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CasellaDiTesto 20"/>
          <p:cNvSpPr txBox="1"/>
          <p:nvPr/>
        </p:nvSpPr>
        <p:spPr>
          <a:xfrm>
            <a:off x="1835696" y="3615407"/>
            <a:ext cx="5620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it-IT" sz="2800" b="1" dirty="0" smtClean="0">
                <a:solidFill>
                  <a:srgbClr val="F79646"/>
                </a:solidFill>
                <a:latin typeface="Trebuchet MS" pitchFamily="34" charset="0"/>
              </a:rPr>
              <a:t>D</a:t>
            </a:r>
            <a:r>
              <a:rPr lang="it-IT" sz="2000" b="1" dirty="0" smtClean="0">
                <a:latin typeface="Trebuchet MS" pitchFamily="34" charset="0"/>
              </a:rPr>
              <a:t>ISEGNO </a:t>
            </a:r>
            <a:r>
              <a:rPr lang="it-IT" sz="2800" b="1" dirty="0" smtClean="0">
                <a:solidFill>
                  <a:srgbClr val="F79646"/>
                </a:solidFill>
                <a:latin typeface="Trebuchet MS" pitchFamily="34" charset="0"/>
              </a:rPr>
              <a:t>M</a:t>
            </a:r>
            <a:r>
              <a:rPr lang="it-IT" sz="2000" b="1" dirty="0" smtClean="0">
                <a:latin typeface="Trebuchet MS" pitchFamily="34" charset="0"/>
              </a:rPr>
              <a:t>ASCHERA </a:t>
            </a:r>
            <a:r>
              <a:rPr lang="it-IT" sz="2800" b="1" dirty="0" smtClean="0">
                <a:solidFill>
                  <a:srgbClr val="F79646"/>
                </a:solidFill>
                <a:latin typeface="Trebuchet MS" pitchFamily="34" charset="0"/>
              </a:rPr>
              <a:t>F</a:t>
            </a:r>
            <a:r>
              <a:rPr lang="it-IT" sz="2000" b="1" dirty="0" smtClean="0">
                <a:latin typeface="Trebuchet MS" pitchFamily="34" charset="0"/>
              </a:rPr>
              <a:t>ILTRI</a:t>
            </a:r>
            <a:endParaRPr lang="it-IT" sz="2000" b="1" dirty="0">
              <a:latin typeface="Trebuchet MS" pitchFamily="34" charset="0"/>
            </a:endParaRPr>
          </a:p>
        </p:txBody>
      </p:sp>
      <p:pic>
        <p:nvPicPr>
          <p:cNvPr id="24" name="Immagin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21288"/>
            <a:ext cx="1584176" cy="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07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ottotitolo 2"/>
          <p:cNvSpPr txBox="1">
            <a:spLocks/>
          </p:cNvSpPr>
          <p:nvPr/>
        </p:nvSpPr>
        <p:spPr>
          <a:xfrm>
            <a:off x="1835696" y="476672"/>
            <a:ext cx="4968553" cy="6480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4000" b="1" dirty="0">
                <a:solidFill>
                  <a:srgbClr val="0C788E"/>
                </a:solidFill>
                <a:latin typeface="Trebuchet MS" pitchFamily="34" charset="0"/>
              </a:rPr>
              <a:t>C</a:t>
            </a:r>
            <a:r>
              <a:rPr lang="it-IT" b="1" dirty="0">
                <a:solidFill>
                  <a:srgbClr val="0C788E"/>
                </a:solidFill>
                <a:latin typeface="Trebuchet MS" pitchFamily="34" charset="0"/>
              </a:rPr>
              <a:t>HECK </a:t>
            </a:r>
            <a:r>
              <a:rPr lang="it-IT" sz="4000" b="1" dirty="0">
                <a:solidFill>
                  <a:srgbClr val="0C788E"/>
                </a:solidFill>
                <a:latin typeface="Trebuchet MS" pitchFamily="34" charset="0"/>
              </a:rPr>
              <a:t>B</a:t>
            </a:r>
            <a:r>
              <a:rPr lang="it-IT" b="1" dirty="0">
                <a:solidFill>
                  <a:srgbClr val="0C788E"/>
                </a:solidFill>
                <a:latin typeface="Trebuchet MS" pitchFamily="34" charset="0"/>
              </a:rPr>
              <a:t>OARD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224" y="2068800"/>
            <a:ext cx="6934200" cy="352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CasellaDiTesto 12"/>
          <p:cNvSpPr txBox="1"/>
          <p:nvPr/>
        </p:nvSpPr>
        <p:spPr>
          <a:xfrm>
            <a:off x="1814264" y="1268760"/>
            <a:ext cx="6142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79646"/>
                </a:solidFill>
                <a:latin typeface="Trebuchet MS" pitchFamily="34" charset="0"/>
              </a:rPr>
              <a:t>P</a:t>
            </a:r>
            <a:r>
              <a:rPr lang="it-IT" sz="2400" b="1" dirty="0" smtClean="0">
                <a:latin typeface="Trebuchet MS" pitchFamily="34" charset="0"/>
              </a:rPr>
              <a:t>ANNELLO DI </a:t>
            </a:r>
            <a:r>
              <a:rPr lang="it-IT" sz="2800" b="1" dirty="0" smtClean="0">
                <a:solidFill>
                  <a:srgbClr val="F79646"/>
                </a:solidFill>
                <a:latin typeface="Trebuchet MS" pitchFamily="34" charset="0"/>
              </a:rPr>
              <a:t>C</a:t>
            </a:r>
            <a:r>
              <a:rPr lang="it-IT" sz="2400" b="1" dirty="0" smtClean="0">
                <a:latin typeface="Trebuchet MS" pitchFamily="34" charset="0"/>
              </a:rPr>
              <a:t>ONTROLLO </a:t>
            </a:r>
            <a:r>
              <a:rPr lang="it-IT" sz="2800" b="1" dirty="0" smtClean="0">
                <a:solidFill>
                  <a:srgbClr val="F79646"/>
                </a:solidFill>
                <a:latin typeface="Trebuchet MS" pitchFamily="34" charset="0"/>
              </a:rPr>
              <a:t>C</a:t>
            </a:r>
            <a:r>
              <a:rPr lang="it-IT" sz="2400" b="1" dirty="0" smtClean="0">
                <a:latin typeface="Trebuchet MS" pitchFamily="34" charset="0"/>
              </a:rPr>
              <a:t>HECK</a:t>
            </a:r>
            <a:r>
              <a:rPr lang="it-IT" sz="2400" b="1" dirty="0" smtClean="0">
                <a:solidFill>
                  <a:srgbClr val="F79646"/>
                </a:solidFill>
                <a:latin typeface="Trebuchet MS" pitchFamily="34" charset="0"/>
              </a:rPr>
              <a:t>L</a:t>
            </a:r>
            <a:r>
              <a:rPr lang="it-IT" sz="2400" b="1" dirty="0" smtClean="0">
                <a:latin typeface="Trebuchet MS" pitchFamily="34" charset="0"/>
              </a:rPr>
              <a:t>IST</a:t>
            </a:r>
            <a:endParaRPr lang="it-IT" sz="2400" b="1" dirty="0">
              <a:latin typeface="Trebuchet MS" pitchFamily="34" charset="0"/>
            </a:endParaRP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21288"/>
            <a:ext cx="1584176" cy="474720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949280"/>
            <a:ext cx="1687830" cy="67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46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magin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4340" y="5921340"/>
            <a:ext cx="1687830" cy="675323"/>
          </a:xfrm>
          <a:prstGeom prst="rect">
            <a:avLst/>
          </a:prstGeom>
        </p:spPr>
      </p:pic>
      <p:sp>
        <p:nvSpPr>
          <p:cNvPr id="22" name="Sottotitolo 2"/>
          <p:cNvSpPr txBox="1">
            <a:spLocks/>
          </p:cNvSpPr>
          <p:nvPr/>
        </p:nvSpPr>
        <p:spPr>
          <a:xfrm>
            <a:off x="1979712" y="620688"/>
            <a:ext cx="4968553" cy="6480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4000" b="1" dirty="0">
                <a:solidFill>
                  <a:srgbClr val="0C788E"/>
                </a:solidFill>
                <a:latin typeface="Trebuchet MS" pitchFamily="34" charset="0"/>
              </a:rPr>
              <a:t>I</a:t>
            </a:r>
            <a:r>
              <a:rPr lang="it-IT" b="1" dirty="0">
                <a:solidFill>
                  <a:srgbClr val="0C788E"/>
                </a:solidFill>
                <a:latin typeface="Trebuchet MS" pitchFamily="34" charset="0"/>
              </a:rPr>
              <a:t>NSIEME </a:t>
            </a:r>
            <a:r>
              <a:rPr lang="it-IT" sz="4000" b="1" dirty="0">
                <a:solidFill>
                  <a:srgbClr val="0C788E"/>
                </a:solidFill>
                <a:latin typeface="Trebuchet MS" pitchFamily="34" charset="0"/>
              </a:rPr>
              <a:t>D</a:t>
            </a:r>
            <a:r>
              <a:rPr lang="it-IT" b="1" dirty="0">
                <a:solidFill>
                  <a:srgbClr val="0C788E"/>
                </a:solidFill>
                <a:latin typeface="Trebuchet MS" pitchFamily="34" charset="0"/>
              </a:rPr>
              <a:t>ATI </a:t>
            </a:r>
            <a:r>
              <a:rPr lang="it-IT" sz="4000" b="1" dirty="0">
                <a:solidFill>
                  <a:srgbClr val="0C788E"/>
                </a:solidFill>
                <a:latin typeface="Trebuchet MS" pitchFamily="34" charset="0"/>
              </a:rPr>
              <a:t>S</a:t>
            </a:r>
            <a:r>
              <a:rPr lang="it-IT" b="1" dirty="0">
                <a:solidFill>
                  <a:srgbClr val="0C788E"/>
                </a:solidFill>
                <a:latin typeface="Trebuchet MS" pitchFamily="34" charset="0"/>
              </a:rPr>
              <a:t>TANDARD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2339752" y="1412776"/>
            <a:ext cx="468052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FF6600"/>
              </a:buClr>
              <a:buFont typeface="Wingdings" pitchFamily="2" charset="2"/>
              <a:buChar char="ü"/>
            </a:pPr>
            <a:r>
              <a:rPr lang="it-IT" sz="2800" b="1" dirty="0" smtClean="0">
                <a:solidFill>
                  <a:srgbClr val="F79646"/>
                </a:solidFill>
                <a:latin typeface="Trebuchet MS" pitchFamily="34" charset="0"/>
              </a:rPr>
              <a:t>P</a:t>
            </a:r>
            <a:r>
              <a:rPr lang="it-IT" sz="2400" b="1" dirty="0" smtClean="0">
                <a:latin typeface="Trebuchet MS" pitchFamily="34" charset="0"/>
              </a:rPr>
              <a:t>ROPRIETARI</a:t>
            </a:r>
          </a:p>
          <a:p>
            <a:pPr marL="457200" indent="-457200">
              <a:lnSpc>
                <a:spcPct val="140000"/>
              </a:lnSpc>
              <a:buClr>
                <a:srgbClr val="FF6600"/>
              </a:buClr>
              <a:buFont typeface="Wingdings" pitchFamily="2" charset="2"/>
              <a:buChar char="ü"/>
            </a:pPr>
            <a:r>
              <a:rPr lang="it-IT" sz="2800" b="1" dirty="0">
                <a:solidFill>
                  <a:srgbClr val="F79646"/>
                </a:solidFill>
                <a:latin typeface="Trebuchet MS" pitchFamily="34" charset="0"/>
              </a:rPr>
              <a:t>P</a:t>
            </a:r>
            <a:r>
              <a:rPr lang="it-IT" sz="2400" b="1" dirty="0">
                <a:latin typeface="Trebuchet MS" pitchFamily="34" charset="0"/>
              </a:rPr>
              <a:t>REFISSO </a:t>
            </a:r>
            <a:r>
              <a:rPr lang="it-IT" sz="2800" b="1" dirty="0">
                <a:solidFill>
                  <a:srgbClr val="F79646"/>
                </a:solidFill>
                <a:latin typeface="Trebuchet MS" pitchFamily="34" charset="0"/>
              </a:rPr>
              <a:t>AN</a:t>
            </a:r>
            <a:r>
              <a:rPr lang="it-IT" sz="2800" b="1" dirty="0" smtClean="0">
                <a:solidFill>
                  <a:srgbClr val="F79646"/>
                </a:solidFill>
                <a:latin typeface="Trebuchet MS" pitchFamily="34" charset="0"/>
              </a:rPr>
              <a:t>_</a:t>
            </a:r>
            <a:endParaRPr lang="it-IT" sz="3000" b="1" dirty="0" smtClean="0">
              <a:solidFill>
                <a:srgbClr val="F79646"/>
              </a:solidFill>
              <a:latin typeface="Trebuchet MS" pitchFamily="34" charset="0"/>
            </a:endParaRPr>
          </a:p>
          <a:p>
            <a:pPr marL="457200" indent="-457200">
              <a:lnSpc>
                <a:spcPct val="140000"/>
              </a:lnSpc>
              <a:buClr>
                <a:srgbClr val="FF6600"/>
              </a:buClr>
              <a:buFont typeface="Wingdings" pitchFamily="2" charset="2"/>
              <a:buChar char="ü"/>
            </a:pPr>
            <a:r>
              <a:rPr lang="it-IT" sz="2800" b="1" dirty="0" smtClean="0">
                <a:solidFill>
                  <a:srgbClr val="F79646"/>
                </a:solidFill>
                <a:latin typeface="Trebuchet MS" pitchFamily="34" charset="0"/>
              </a:rPr>
              <a:t>I</a:t>
            </a:r>
            <a:r>
              <a:rPr lang="it-IT" sz="2400" b="1" dirty="0" smtClean="0">
                <a:latin typeface="Trebuchet MS" pitchFamily="34" charset="0"/>
              </a:rPr>
              <a:t>MPORTABILI</a:t>
            </a:r>
          </a:p>
          <a:p>
            <a:pPr marL="457200" indent="-457200">
              <a:lnSpc>
                <a:spcPct val="140000"/>
              </a:lnSpc>
              <a:buClr>
                <a:srgbClr val="FF6600"/>
              </a:buClr>
              <a:buFont typeface="Wingdings" pitchFamily="2" charset="2"/>
              <a:buChar char="ü"/>
            </a:pPr>
            <a:r>
              <a:rPr lang="it-IT" sz="2800" b="1" dirty="0" smtClean="0">
                <a:solidFill>
                  <a:srgbClr val="F79646"/>
                </a:solidFill>
                <a:latin typeface="Trebuchet MS" pitchFamily="34" charset="0"/>
              </a:rPr>
              <a:t>U</a:t>
            </a:r>
            <a:r>
              <a:rPr lang="it-IT" sz="2400" b="1" dirty="0" smtClean="0">
                <a:latin typeface="Trebuchet MS" pitchFamily="34" charset="0"/>
              </a:rPr>
              <a:t>TILIZZABILI</a:t>
            </a:r>
          </a:p>
          <a:p>
            <a:pPr marL="457200" indent="-457200">
              <a:lnSpc>
                <a:spcPct val="140000"/>
              </a:lnSpc>
              <a:buClr>
                <a:srgbClr val="FF6600"/>
              </a:buClr>
              <a:buFont typeface="Wingdings" pitchFamily="2" charset="2"/>
              <a:buChar char="ü"/>
            </a:pPr>
            <a:r>
              <a:rPr lang="it-IT" sz="2800" b="1" dirty="0">
                <a:solidFill>
                  <a:srgbClr val="F79646"/>
                </a:solidFill>
                <a:latin typeface="Trebuchet MS" pitchFamily="34" charset="0"/>
              </a:rPr>
              <a:t>N</a:t>
            </a:r>
            <a:r>
              <a:rPr lang="it-IT" sz="2400" b="1" dirty="0">
                <a:latin typeface="Trebuchet MS" pitchFamily="34" charset="0"/>
              </a:rPr>
              <a:t>ON </a:t>
            </a:r>
            <a:r>
              <a:rPr lang="it-IT" sz="2800" b="1" dirty="0">
                <a:solidFill>
                  <a:srgbClr val="F79646"/>
                </a:solidFill>
                <a:latin typeface="Trebuchet MS" pitchFamily="34" charset="0"/>
              </a:rPr>
              <a:t>M</a:t>
            </a:r>
            <a:r>
              <a:rPr lang="it-IT" sz="2400" b="1" dirty="0">
                <a:latin typeface="Trebuchet MS" pitchFamily="34" charset="0"/>
              </a:rPr>
              <a:t>ODIFICABILI </a:t>
            </a:r>
            <a:endParaRPr lang="it-IT" sz="3600" b="1" dirty="0">
              <a:latin typeface="Century Schoolbook" pitchFamily="18" charset="0"/>
            </a:endParaRPr>
          </a:p>
        </p:txBody>
      </p:sp>
      <p:pic>
        <p:nvPicPr>
          <p:cNvPr id="33" name="Picture 2" descr="C:\Progetti\ImmaginiPresentazione\SecDat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940" y="5032281"/>
            <a:ext cx="1227100" cy="1349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Immagin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21288"/>
            <a:ext cx="1584176" cy="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24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magin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77272"/>
            <a:ext cx="1687830" cy="675323"/>
          </a:xfrm>
          <a:prstGeom prst="rect">
            <a:avLst/>
          </a:prstGeom>
        </p:spPr>
      </p:pic>
      <p:sp>
        <p:nvSpPr>
          <p:cNvPr id="18" name="Sottotitolo 2"/>
          <p:cNvSpPr txBox="1">
            <a:spLocks/>
          </p:cNvSpPr>
          <p:nvPr/>
        </p:nvSpPr>
        <p:spPr>
          <a:xfrm>
            <a:off x="1979712" y="692696"/>
            <a:ext cx="4968553" cy="6480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4000" b="1" dirty="0">
                <a:solidFill>
                  <a:srgbClr val="0C788E"/>
                </a:solidFill>
                <a:latin typeface="Trebuchet MS" pitchFamily="34" charset="0"/>
              </a:rPr>
              <a:t>D</a:t>
            </a:r>
            <a:r>
              <a:rPr lang="it-IT" b="1" dirty="0">
                <a:solidFill>
                  <a:srgbClr val="0C788E"/>
                </a:solidFill>
                <a:latin typeface="Trebuchet MS" pitchFamily="34" charset="0"/>
              </a:rPr>
              <a:t>ATI  </a:t>
            </a:r>
            <a:r>
              <a:rPr lang="it-IT" sz="4000" b="1" dirty="0">
                <a:solidFill>
                  <a:srgbClr val="0C788E"/>
                </a:solidFill>
                <a:latin typeface="Trebuchet MS" pitchFamily="34" charset="0"/>
              </a:rPr>
              <a:t>R</a:t>
            </a:r>
            <a:r>
              <a:rPr lang="it-IT" b="1" dirty="0">
                <a:solidFill>
                  <a:srgbClr val="0C788E"/>
                </a:solidFill>
                <a:latin typeface="Trebuchet MS" pitchFamily="34" charset="0"/>
              </a:rPr>
              <a:t>ISERVATI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1907704" y="1556792"/>
            <a:ext cx="5760640" cy="2671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FF6600"/>
              </a:buClr>
              <a:buFont typeface="Wingdings" pitchFamily="2" charset="2"/>
              <a:buChar char="ü"/>
            </a:pPr>
            <a:r>
              <a:rPr lang="it-IT" sz="2800" b="1" dirty="0" smtClean="0">
                <a:solidFill>
                  <a:srgbClr val="F79646"/>
                </a:solidFill>
                <a:latin typeface="Trebuchet MS" pitchFamily="34" charset="0"/>
              </a:rPr>
              <a:t>A</a:t>
            </a:r>
            <a:r>
              <a:rPr lang="it-IT" sz="2400" b="1" dirty="0" smtClean="0">
                <a:latin typeface="Trebuchet MS" pitchFamily="34" charset="0"/>
              </a:rPr>
              <a:t>NAGRAFICA </a:t>
            </a:r>
            <a:r>
              <a:rPr lang="it-IT" sz="2800" b="1" dirty="0" smtClean="0">
                <a:solidFill>
                  <a:srgbClr val="F79646"/>
                </a:solidFill>
                <a:latin typeface="Trebuchet MS" pitchFamily="34" charset="0"/>
              </a:rPr>
              <a:t>P</a:t>
            </a:r>
            <a:r>
              <a:rPr lang="it-IT" sz="2400" b="1" dirty="0" smtClean="0">
                <a:latin typeface="Trebuchet MS" pitchFamily="34" charset="0"/>
              </a:rPr>
              <a:t>REFISSI</a:t>
            </a:r>
          </a:p>
          <a:p>
            <a:pPr marL="457200" indent="-457200">
              <a:lnSpc>
                <a:spcPct val="110000"/>
              </a:lnSpc>
              <a:buClr>
                <a:srgbClr val="FF6600"/>
              </a:buClr>
              <a:buFont typeface="Wingdings" pitchFamily="2" charset="2"/>
              <a:buChar char="ü"/>
            </a:pPr>
            <a:r>
              <a:rPr lang="it-IT" sz="2800" b="1" dirty="0">
                <a:solidFill>
                  <a:srgbClr val="F79646"/>
                </a:solidFill>
                <a:latin typeface="Trebuchet MS" pitchFamily="34" charset="0"/>
              </a:rPr>
              <a:t>U</a:t>
            </a:r>
            <a:r>
              <a:rPr lang="it-IT" sz="2400" b="1" dirty="0">
                <a:latin typeface="Trebuchet MS" pitchFamily="34" charset="0"/>
              </a:rPr>
              <a:t>TILIZZO </a:t>
            </a:r>
            <a:r>
              <a:rPr lang="it-IT" sz="2800" b="1" dirty="0">
                <a:solidFill>
                  <a:srgbClr val="F79646"/>
                </a:solidFill>
                <a:latin typeface="Trebuchet MS" pitchFamily="34" charset="0"/>
              </a:rPr>
              <a:t>P</a:t>
            </a:r>
            <a:r>
              <a:rPr lang="it-IT" sz="2400" b="1" dirty="0">
                <a:latin typeface="Trebuchet MS" pitchFamily="34" charset="0"/>
              </a:rPr>
              <a:t>REFISSO NEI </a:t>
            </a:r>
            <a:r>
              <a:rPr lang="it-IT" sz="2800" b="1" dirty="0">
                <a:solidFill>
                  <a:srgbClr val="F79646"/>
                </a:solidFill>
                <a:latin typeface="Trebuchet MS" pitchFamily="34" charset="0"/>
              </a:rPr>
              <a:t>C</a:t>
            </a:r>
            <a:r>
              <a:rPr lang="it-IT" sz="2400" b="1" dirty="0">
                <a:latin typeface="Trebuchet MS" pitchFamily="34" charset="0"/>
              </a:rPr>
              <a:t>ODICI </a:t>
            </a:r>
            <a:r>
              <a:rPr lang="it-IT" sz="2400" b="1" dirty="0" smtClean="0">
                <a:latin typeface="Trebuchet MS" pitchFamily="34" charset="0"/>
              </a:rPr>
              <a:t/>
            </a:r>
            <a:br>
              <a:rPr lang="it-IT" sz="2400" b="1" dirty="0" smtClean="0">
                <a:latin typeface="Trebuchet MS" pitchFamily="34" charset="0"/>
              </a:rPr>
            </a:br>
            <a:r>
              <a:rPr lang="it-IT" sz="2400" b="1" dirty="0" smtClean="0">
                <a:latin typeface="Trebuchet MS" pitchFamily="34" charset="0"/>
              </a:rPr>
              <a:t>PARAMETRI </a:t>
            </a:r>
            <a:r>
              <a:rPr lang="it-IT" sz="2400" b="1" dirty="0">
                <a:latin typeface="Trebuchet MS" pitchFamily="34" charset="0"/>
              </a:rPr>
              <a:t>REGOLE CHECK </a:t>
            </a:r>
            <a:r>
              <a:rPr lang="it-IT" sz="2400" b="1" dirty="0" smtClean="0">
                <a:latin typeface="Trebuchet MS" pitchFamily="34" charset="0"/>
              </a:rPr>
              <a:t>LIST</a:t>
            </a:r>
          </a:p>
          <a:p>
            <a:pPr marL="457200" indent="-457200">
              <a:lnSpc>
                <a:spcPct val="140000"/>
              </a:lnSpc>
              <a:buClr>
                <a:srgbClr val="FF6600"/>
              </a:buClr>
              <a:buFont typeface="Wingdings" pitchFamily="2" charset="2"/>
              <a:buChar char="ü"/>
            </a:pPr>
            <a:r>
              <a:rPr lang="it-IT" sz="2800" b="1" dirty="0">
                <a:solidFill>
                  <a:srgbClr val="F79646"/>
                </a:solidFill>
                <a:latin typeface="Trebuchet MS" pitchFamily="34" charset="0"/>
              </a:rPr>
              <a:t>P</a:t>
            </a:r>
            <a:r>
              <a:rPr lang="it-IT" sz="2400" b="1" dirty="0">
                <a:latin typeface="Trebuchet MS" pitchFamily="34" charset="0"/>
              </a:rPr>
              <a:t>REFISSO </a:t>
            </a:r>
            <a:r>
              <a:rPr lang="it-IT" sz="2800" b="1" dirty="0">
                <a:solidFill>
                  <a:srgbClr val="F79646"/>
                </a:solidFill>
                <a:latin typeface="Trebuchet MS" pitchFamily="34" charset="0"/>
              </a:rPr>
              <a:t>N</a:t>
            </a:r>
            <a:r>
              <a:rPr lang="it-IT" sz="2400" b="1" dirty="0">
                <a:latin typeface="Trebuchet MS" pitchFamily="34" charset="0"/>
              </a:rPr>
              <a:t>ON </a:t>
            </a:r>
            <a:r>
              <a:rPr lang="it-IT" sz="2800" b="1" dirty="0">
                <a:solidFill>
                  <a:srgbClr val="F79646"/>
                </a:solidFill>
                <a:latin typeface="Trebuchet MS" pitchFamily="34" charset="0"/>
              </a:rPr>
              <a:t>M</a:t>
            </a:r>
            <a:r>
              <a:rPr lang="it-IT" sz="2400" b="1" dirty="0">
                <a:latin typeface="Trebuchet MS" pitchFamily="34" charset="0"/>
              </a:rPr>
              <a:t>ODIFICABILE</a:t>
            </a:r>
          </a:p>
          <a:p>
            <a:endParaRPr lang="it-IT" sz="3200" b="1" dirty="0">
              <a:latin typeface="Century Schoolbook" pitchFamily="18" charset="0"/>
            </a:endParaRPr>
          </a:p>
        </p:txBody>
      </p:sp>
      <p:pic>
        <p:nvPicPr>
          <p:cNvPr id="25" name="Immagin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725144"/>
            <a:ext cx="1905000" cy="1619250"/>
          </a:xfrm>
          <a:prstGeom prst="rect">
            <a:avLst/>
          </a:prstGeom>
        </p:spPr>
      </p:pic>
      <p:pic>
        <p:nvPicPr>
          <p:cNvPr id="26" name="Immagin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21288"/>
            <a:ext cx="1584176" cy="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0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magin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877272"/>
            <a:ext cx="1687830" cy="675323"/>
          </a:xfrm>
          <a:prstGeom prst="rect">
            <a:avLst/>
          </a:prstGeom>
        </p:spPr>
      </p:pic>
      <p:sp>
        <p:nvSpPr>
          <p:cNvPr id="18" name="Sottotitolo 2"/>
          <p:cNvSpPr txBox="1">
            <a:spLocks/>
          </p:cNvSpPr>
          <p:nvPr/>
        </p:nvSpPr>
        <p:spPr>
          <a:xfrm>
            <a:off x="827584" y="764704"/>
            <a:ext cx="756084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4000" b="1" dirty="0">
                <a:solidFill>
                  <a:srgbClr val="0C788E"/>
                </a:solidFill>
                <a:latin typeface="Trebuchet MS" pitchFamily="34" charset="0"/>
              </a:rPr>
              <a:t>E</a:t>
            </a:r>
            <a:r>
              <a:rPr lang="it-IT" b="1" dirty="0">
                <a:solidFill>
                  <a:srgbClr val="0C788E"/>
                </a:solidFill>
                <a:latin typeface="Trebuchet MS" pitchFamily="34" charset="0"/>
              </a:rPr>
              <a:t>SPORTAZIONE  </a:t>
            </a:r>
            <a:r>
              <a:rPr lang="it-IT" sz="4000" b="1" dirty="0">
                <a:solidFill>
                  <a:srgbClr val="0C788E"/>
                </a:solidFill>
                <a:latin typeface="Trebuchet MS" pitchFamily="34" charset="0"/>
              </a:rPr>
              <a:t>I</a:t>
            </a:r>
            <a:r>
              <a:rPr lang="it-IT" b="1" dirty="0">
                <a:solidFill>
                  <a:srgbClr val="0C788E"/>
                </a:solidFill>
                <a:latin typeface="Trebuchet MS" pitchFamily="34" charset="0"/>
              </a:rPr>
              <a:t>MPORTAZIONE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1979712" y="1832625"/>
            <a:ext cx="56886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FF6600"/>
              </a:buClr>
              <a:buFont typeface="Wingdings" pitchFamily="2" charset="2"/>
              <a:buChar char="ü"/>
            </a:pPr>
            <a:r>
              <a:rPr lang="it-IT" sz="2800" b="1" dirty="0" smtClean="0">
                <a:solidFill>
                  <a:srgbClr val="F79646"/>
                </a:solidFill>
                <a:latin typeface="Trebuchet MS" pitchFamily="34" charset="0"/>
              </a:rPr>
              <a:t>P</a:t>
            </a:r>
            <a:r>
              <a:rPr lang="it-IT" sz="2400" b="1" dirty="0" smtClean="0">
                <a:latin typeface="Trebuchet MS" pitchFamily="34" charset="0"/>
              </a:rPr>
              <a:t>ROCEDURE </a:t>
            </a:r>
            <a:r>
              <a:rPr lang="it-IT" sz="2800" b="1" dirty="0" smtClean="0">
                <a:solidFill>
                  <a:srgbClr val="F79646"/>
                </a:solidFill>
                <a:latin typeface="Trebuchet MS" pitchFamily="34" charset="0"/>
              </a:rPr>
              <a:t>W</a:t>
            </a:r>
            <a:r>
              <a:rPr lang="it-IT" sz="2400" b="1" dirty="0" smtClean="0">
                <a:latin typeface="Trebuchet MS" pitchFamily="34" charset="0"/>
              </a:rPr>
              <a:t>IZARD</a:t>
            </a:r>
          </a:p>
          <a:p>
            <a:pPr marL="457200" indent="-457200">
              <a:lnSpc>
                <a:spcPct val="140000"/>
              </a:lnSpc>
              <a:buClr>
                <a:srgbClr val="FF6600"/>
              </a:buClr>
              <a:buFont typeface="Wingdings" pitchFamily="2" charset="2"/>
              <a:buChar char="ü"/>
            </a:pPr>
            <a:r>
              <a:rPr lang="it-IT" sz="2800" b="1" dirty="0">
                <a:solidFill>
                  <a:srgbClr val="F79646"/>
                </a:solidFill>
                <a:latin typeface="Trebuchet MS" pitchFamily="34" charset="0"/>
              </a:rPr>
              <a:t>I</a:t>
            </a:r>
            <a:r>
              <a:rPr lang="it-IT" sz="2400" b="1" dirty="0">
                <a:latin typeface="Trebuchet MS" pitchFamily="34" charset="0"/>
              </a:rPr>
              <a:t>MPORTAZIONE </a:t>
            </a:r>
            <a:r>
              <a:rPr lang="it-IT" sz="2800" b="1" dirty="0">
                <a:solidFill>
                  <a:srgbClr val="F79646"/>
                </a:solidFill>
                <a:latin typeface="Trebuchet MS" pitchFamily="34" charset="0"/>
              </a:rPr>
              <a:t>D</a:t>
            </a:r>
            <a:r>
              <a:rPr lang="it-IT" sz="2400" b="1" dirty="0">
                <a:latin typeface="Trebuchet MS" pitchFamily="34" charset="0"/>
              </a:rPr>
              <a:t>ATI </a:t>
            </a:r>
            <a:r>
              <a:rPr lang="it-IT" sz="2800" b="1" dirty="0" smtClean="0">
                <a:solidFill>
                  <a:srgbClr val="F79646"/>
                </a:solidFill>
                <a:latin typeface="Trebuchet MS" pitchFamily="34" charset="0"/>
              </a:rPr>
              <a:t>S</a:t>
            </a:r>
            <a:r>
              <a:rPr lang="it-IT" sz="2400" b="1" dirty="0" smtClean="0">
                <a:latin typeface="Trebuchet MS" pitchFamily="34" charset="0"/>
              </a:rPr>
              <a:t>TANDARD</a:t>
            </a:r>
          </a:p>
          <a:p>
            <a:pPr marL="457200" indent="-457200">
              <a:lnSpc>
                <a:spcPct val="110000"/>
              </a:lnSpc>
              <a:buClr>
                <a:srgbClr val="FF6600"/>
              </a:buClr>
              <a:buFont typeface="Wingdings" pitchFamily="2" charset="2"/>
              <a:buChar char="ü"/>
            </a:pPr>
            <a:r>
              <a:rPr lang="it-IT" sz="2800" b="1" dirty="0">
                <a:solidFill>
                  <a:srgbClr val="F79646"/>
                </a:solidFill>
                <a:latin typeface="Trebuchet MS" pitchFamily="34" charset="0"/>
              </a:rPr>
              <a:t>E</a:t>
            </a:r>
            <a:r>
              <a:rPr lang="it-IT" sz="2400" b="1" dirty="0">
                <a:latin typeface="Trebuchet MS" pitchFamily="34" charset="0"/>
              </a:rPr>
              <a:t>SPORTAZIONE E </a:t>
            </a:r>
            <a:r>
              <a:rPr lang="it-IT" sz="2800" b="1" dirty="0">
                <a:solidFill>
                  <a:srgbClr val="F79646"/>
                </a:solidFill>
                <a:latin typeface="Trebuchet MS" pitchFamily="34" charset="0"/>
              </a:rPr>
              <a:t>I</a:t>
            </a:r>
            <a:r>
              <a:rPr lang="it-IT" sz="2400" b="1" dirty="0">
                <a:latin typeface="Trebuchet MS" pitchFamily="34" charset="0"/>
              </a:rPr>
              <a:t>MPORTAZIONE </a:t>
            </a:r>
            <a:r>
              <a:rPr lang="it-IT" sz="2800" b="1" dirty="0">
                <a:solidFill>
                  <a:srgbClr val="F79646"/>
                </a:solidFill>
                <a:latin typeface="Trebuchet MS" pitchFamily="34" charset="0"/>
              </a:rPr>
              <a:t>C</a:t>
            </a:r>
            <a:r>
              <a:rPr lang="it-IT" sz="2400" b="1" dirty="0">
                <a:latin typeface="Trebuchet MS" pitchFamily="34" charset="0"/>
              </a:rPr>
              <a:t>HECK </a:t>
            </a:r>
            <a:r>
              <a:rPr lang="it-IT" sz="2800" b="1" dirty="0">
                <a:solidFill>
                  <a:srgbClr val="F79646"/>
                </a:solidFill>
                <a:latin typeface="Trebuchet MS" pitchFamily="34" charset="0"/>
              </a:rPr>
              <a:t>L</a:t>
            </a:r>
            <a:r>
              <a:rPr lang="it-IT" sz="2400" b="1" dirty="0">
                <a:latin typeface="Trebuchet MS" pitchFamily="34" charset="0"/>
              </a:rPr>
              <a:t>IST </a:t>
            </a:r>
            <a:r>
              <a:rPr lang="it-IT" sz="2800" b="1" dirty="0">
                <a:solidFill>
                  <a:srgbClr val="F79646"/>
                </a:solidFill>
                <a:latin typeface="Trebuchet MS" pitchFamily="34" charset="0"/>
              </a:rPr>
              <a:t>P</a:t>
            </a:r>
            <a:r>
              <a:rPr lang="it-IT" sz="2400" b="1" dirty="0">
                <a:latin typeface="Trebuchet MS" pitchFamily="34" charset="0"/>
              </a:rPr>
              <a:t>ERSONALIZZATE</a:t>
            </a:r>
          </a:p>
          <a:p>
            <a:endParaRPr lang="it-IT" sz="3200" b="1" dirty="0">
              <a:latin typeface="Century Schoolbook" pitchFamily="18" charset="0"/>
            </a:endParaRPr>
          </a:p>
          <a:p>
            <a:endParaRPr lang="it-IT" sz="2400" b="1" dirty="0">
              <a:latin typeface="Century Schoolbook" pitchFamily="18" charset="0"/>
            </a:endParaRPr>
          </a:p>
        </p:txBody>
      </p:sp>
      <p:pic>
        <p:nvPicPr>
          <p:cNvPr id="25" name="Immagin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109" y="4689701"/>
            <a:ext cx="1625971" cy="1619619"/>
          </a:xfrm>
          <a:prstGeom prst="rect">
            <a:avLst/>
          </a:prstGeom>
        </p:spPr>
      </p:pic>
      <p:pic>
        <p:nvPicPr>
          <p:cNvPr id="26" name="Immagin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21288"/>
            <a:ext cx="1584176" cy="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86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949280"/>
            <a:ext cx="1687830" cy="675323"/>
          </a:xfrm>
          <a:prstGeom prst="rect">
            <a:avLst/>
          </a:prstGeom>
        </p:spPr>
      </p:pic>
      <p:sp>
        <p:nvSpPr>
          <p:cNvPr id="11" name="Sottotitolo 2"/>
          <p:cNvSpPr txBox="1">
            <a:spLocks/>
          </p:cNvSpPr>
          <p:nvPr/>
        </p:nvSpPr>
        <p:spPr>
          <a:xfrm>
            <a:off x="1475656" y="1772816"/>
            <a:ext cx="504056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4000" b="1" dirty="0">
                <a:solidFill>
                  <a:srgbClr val="0C788E"/>
                </a:solidFill>
                <a:latin typeface="Trebuchet MS" pitchFamily="34" charset="0"/>
              </a:rPr>
              <a:t>D</a:t>
            </a:r>
            <a:r>
              <a:rPr lang="it-IT" b="1" dirty="0">
                <a:solidFill>
                  <a:srgbClr val="0C788E"/>
                </a:solidFill>
                <a:latin typeface="Trebuchet MS" pitchFamily="34" charset="0"/>
              </a:rPr>
              <a:t>EMO</a:t>
            </a: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21288"/>
            <a:ext cx="1584176" cy="474720"/>
          </a:xfrm>
          <a:prstGeom prst="rect">
            <a:avLst/>
          </a:prstGeom>
        </p:spPr>
      </p:pic>
      <p:sp>
        <p:nvSpPr>
          <p:cNvPr id="13" name="Titolo 1"/>
          <p:cNvSpPr txBox="1">
            <a:spLocks/>
          </p:cNvSpPr>
          <p:nvPr/>
        </p:nvSpPr>
        <p:spPr>
          <a:xfrm>
            <a:off x="1475656" y="2708920"/>
            <a:ext cx="5400600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6000" b="1" i="0" u="none" strike="noStrike" kern="600" cap="none" spc="0" normalizeH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Trebuchet MS" pitchFamily="34" charset="0"/>
              </a:rPr>
              <a:t>D</a:t>
            </a:r>
            <a:r>
              <a:rPr kumimoji="0" lang="it-IT" b="1" i="0" u="none" strike="noStrike" kern="6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</a:rPr>
              <a:t>ATA</a:t>
            </a:r>
            <a:r>
              <a:rPr kumimoji="0" lang="it-IT" sz="6000" b="1" i="0" u="none" strike="noStrike" kern="600" cap="none" spc="0" normalizeH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Trebuchet MS" pitchFamily="34" charset="0"/>
              </a:rPr>
              <a:t>C</a:t>
            </a:r>
            <a:r>
              <a:rPr kumimoji="0" lang="it-IT" b="1" i="0" u="none" strike="noStrike" kern="6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</a:rPr>
              <a:t>HECKER</a:t>
            </a:r>
            <a:endParaRPr kumimoji="0" lang="it-IT" b="1" i="0" u="none" strike="noStrike" kern="600" cap="none" spc="0" normalizeH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58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ottotitolo 2"/>
          <p:cNvSpPr txBox="1">
            <a:spLocks/>
          </p:cNvSpPr>
          <p:nvPr/>
        </p:nvSpPr>
        <p:spPr>
          <a:xfrm>
            <a:off x="611560" y="764704"/>
            <a:ext cx="79208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C788E"/>
                </a:solidFill>
                <a:effectLst/>
                <a:uLnTx/>
                <a:uFillTx/>
                <a:latin typeface="Trebuchet MS" pitchFamily="34" charset="0"/>
              </a:rPr>
              <a:t>S</a:t>
            </a:r>
            <a:r>
              <a:rPr kumimoji="0" lang="it-IT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C788E"/>
                </a:solidFill>
                <a:effectLst/>
                <a:uLnTx/>
                <a:uFillTx/>
                <a:latin typeface="Trebuchet MS" pitchFamily="34" charset="0"/>
              </a:rPr>
              <a:t>TRUMENTO DI </a:t>
            </a:r>
            <a:r>
              <a:rPr kumimoji="0" lang="it-IT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C788E"/>
                </a:solidFill>
                <a:effectLst/>
                <a:uLnTx/>
                <a:uFillTx/>
                <a:latin typeface="Trebuchet MS" pitchFamily="34" charset="0"/>
              </a:rPr>
              <a:t>C</a:t>
            </a:r>
            <a:r>
              <a:rPr kumimoji="0" lang="it-IT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C788E"/>
                </a:solidFill>
                <a:effectLst/>
                <a:uLnTx/>
                <a:uFillTx/>
                <a:latin typeface="Trebuchet MS" pitchFamily="34" charset="0"/>
              </a:rPr>
              <a:t>ONTROLLO</a:t>
            </a:r>
            <a:endParaRPr kumimoji="0" lang="it-IT" sz="3600" b="1" i="0" u="none" strike="noStrike" kern="1200" cap="none" spc="0" normalizeH="0" baseline="0" noProof="0" dirty="0">
              <a:ln>
                <a:noFill/>
              </a:ln>
              <a:solidFill>
                <a:srgbClr val="0C788E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619672" y="1700808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F79646"/>
                </a:solidFill>
                <a:latin typeface="Trebuchet MS" pitchFamily="34" charset="0"/>
                <a:ea typeface="+mj-ea"/>
                <a:cs typeface="+mj-cs"/>
              </a:rPr>
              <a:t>E</a:t>
            </a:r>
            <a:r>
              <a:rPr lang="it-IT" sz="2400" b="1" dirty="0" smtClean="0">
                <a:latin typeface="Trebuchet MS" pitchFamily="34" charset="0"/>
              </a:rPr>
              <a:t>SIGENZA:	</a:t>
            </a:r>
            <a:endParaRPr lang="it-IT" sz="2400" b="1" dirty="0">
              <a:latin typeface="Trebuchet MS" pitchFamily="34" charset="0"/>
            </a:endParaRPr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365104"/>
            <a:ext cx="2143125" cy="2143125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949280"/>
            <a:ext cx="1687830" cy="675323"/>
          </a:xfrm>
          <a:prstGeom prst="rect">
            <a:avLst/>
          </a:prstGeom>
        </p:spPr>
      </p:pic>
      <p:sp>
        <p:nvSpPr>
          <p:cNvPr id="22" name="CasellaDiTesto 21"/>
          <p:cNvSpPr txBox="1"/>
          <p:nvPr/>
        </p:nvSpPr>
        <p:spPr>
          <a:xfrm>
            <a:off x="2915816" y="2996952"/>
            <a:ext cx="5112568" cy="129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40000"/>
              </a:lnSpc>
              <a:buClr>
                <a:srgbClr val="C0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79646"/>
                </a:solidFill>
                <a:latin typeface="Trebuchet MS" pitchFamily="34" charset="0"/>
              </a:rPr>
              <a:t>D</a:t>
            </a:r>
            <a:r>
              <a:rPr lang="it-IT" sz="2000" b="1" dirty="0" smtClean="0">
                <a:latin typeface="Trebuchet MS" pitchFamily="34" charset="0"/>
              </a:rPr>
              <a:t>ATI DEI</a:t>
            </a:r>
            <a:r>
              <a:rPr lang="it-IT" sz="2800" b="1" dirty="0" smtClean="0">
                <a:latin typeface="Trebuchet MS" pitchFamily="34" charset="0"/>
              </a:rPr>
              <a:t> </a:t>
            </a:r>
            <a:r>
              <a:rPr lang="it-IT" sz="2800" b="1" dirty="0" smtClean="0">
                <a:solidFill>
                  <a:srgbClr val="F79646"/>
                </a:solidFill>
                <a:latin typeface="Trebuchet MS" pitchFamily="34" charset="0"/>
              </a:rPr>
              <a:t>D</a:t>
            </a:r>
            <a:r>
              <a:rPr lang="it-IT" sz="2000" b="1" dirty="0" smtClean="0">
                <a:latin typeface="Trebuchet MS" pitchFamily="34" charset="0"/>
              </a:rPr>
              <a:t>OCUMENTI</a:t>
            </a:r>
            <a:endParaRPr lang="it-IT" sz="2800" b="1" dirty="0" smtClean="0">
              <a:latin typeface="Trebuchet MS" pitchFamily="34" charset="0"/>
            </a:endParaRPr>
          </a:p>
          <a:p>
            <a:pPr marL="285750" indent="-285750">
              <a:lnSpc>
                <a:spcPct val="140000"/>
              </a:lnSpc>
              <a:buClr>
                <a:srgbClr val="C00000"/>
              </a:buClr>
              <a:buFont typeface="Arial" pitchFamily="34" charset="0"/>
              <a:buChar char="•"/>
            </a:pPr>
            <a:r>
              <a:rPr lang="it-IT" sz="2800" b="1" dirty="0">
                <a:solidFill>
                  <a:srgbClr val="F79646"/>
                </a:solidFill>
                <a:latin typeface="Trebuchet MS" pitchFamily="34" charset="0"/>
              </a:rPr>
              <a:t>F</a:t>
            </a:r>
            <a:r>
              <a:rPr lang="it-IT" sz="2000" b="1" dirty="0">
                <a:latin typeface="Trebuchet MS" pitchFamily="34" charset="0"/>
              </a:rPr>
              <a:t>LUSSI</a:t>
            </a:r>
            <a:r>
              <a:rPr lang="it-IT" sz="2800" b="1" dirty="0">
                <a:latin typeface="Trebuchet MS" pitchFamily="34" charset="0"/>
              </a:rPr>
              <a:t> </a:t>
            </a:r>
            <a:r>
              <a:rPr lang="it-IT" sz="2800" b="1" dirty="0">
                <a:solidFill>
                  <a:srgbClr val="F79646"/>
                </a:solidFill>
                <a:latin typeface="Trebuchet MS" pitchFamily="34" charset="0"/>
              </a:rPr>
              <a:t>L</a:t>
            </a:r>
            <a:r>
              <a:rPr lang="it-IT" sz="2000" b="1" dirty="0">
                <a:latin typeface="Trebuchet MS" pitchFamily="34" charset="0"/>
              </a:rPr>
              <a:t>OGICI  DEI</a:t>
            </a:r>
            <a:r>
              <a:rPr lang="it-IT" sz="2800" b="1" dirty="0">
                <a:latin typeface="Trebuchet MS" pitchFamily="34" charset="0"/>
              </a:rPr>
              <a:t> </a:t>
            </a:r>
            <a:r>
              <a:rPr lang="it-IT" sz="2800" b="1" dirty="0" smtClean="0">
                <a:solidFill>
                  <a:srgbClr val="F79646"/>
                </a:solidFill>
                <a:latin typeface="Trebuchet MS" pitchFamily="34" charset="0"/>
              </a:rPr>
              <a:t>P</a:t>
            </a:r>
            <a:r>
              <a:rPr lang="it-IT" sz="2000" b="1" dirty="0" smtClean="0">
                <a:latin typeface="Trebuchet MS" pitchFamily="34" charset="0"/>
              </a:rPr>
              <a:t>ROCESSI</a:t>
            </a:r>
            <a:r>
              <a:rPr lang="it-IT" sz="2800" b="1" dirty="0" smtClean="0">
                <a:latin typeface="Trebuchet MS" pitchFamily="34" charset="0"/>
              </a:rPr>
              <a:t> </a:t>
            </a:r>
          </a:p>
        </p:txBody>
      </p:sp>
      <p:pic>
        <p:nvPicPr>
          <p:cNvPr id="24" name="Immagin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04365"/>
            <a:ext cx="1584176" cy="47472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2555776" y="2348880"/>
            <a:ext cx="46085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F79646"/>
                </a:solidFill>
                <a:latin typeface="Trebuchet MS" pitchFamily="34" charset="0"/>
              </a:rPr>
              <a:t>C</a:t>
            </a:r>
            <a:r>
              <a:rPr lang="it-IT" sz="2000" b="1" dirty="0">
                <a:latin typeface="Trebuchet MS" pitchFamily="34" charset="0"/>
              </a:rPr>
              <a:t>ONTROLLARE</a:t>
            </a:r>
            <a:r>
              <a:rPr lang="it-IT" b="1" dirty="0">
                <a:latin typeface="Trebuchet MS" pitchFamily="34" charset="0"/>
              </a:rPr>
              <a:t> </a:t>
            </a:r>
            <a:r>
              <a:rPr lang="it-IT" sz="2800" b="1" dirty="0" smtClean="0">
                <a:solidFill>
                  <a:srgbClr val="F79646"/>
                </a:solidFill>
                <a:latin typeface="Trebuchet MS" pitchFamily="34" charset="0"/>
              </a:rPr>
              <a:t>C</a:t>
            </a:r>
            <a:r>
              <a:rPr lang="it-IT" sz="2000" b="1" dirty="0" smtClean="0">
                <a:latin typeface="Trebuchet MS" pitchFamily="34" charset="0"/>
              </a:rPr>
              <a:t>ORRETTEZZA</a:t>
            </a:r>
            <a:endParaRPr lang="it-IT" b="1" dirty="0">
              <a:latin typeface="Trebuchet MS" pitchFamily="34" charset="0"/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77272"/>
            <a:ext cx="1687830" cy="675323"/>
          </a:xfrm>
          <a:prstGeom prst="rect">
            <a:avLst/>
          </a:prstGeom>
        </p:spPr>
      </p:pic>
      <p:sp>
        <p:nvSpPr>
          <p:cNvPr id="19" name="Sottotitolo 2"/>
          <p:cNvSpPr txBox="1">
            <a:spLocks/>
          </p:cNvSpPr>
          <p:nvPr/>
        </p:nvSpPr>
        <p:spPr>
          <a:xfrm>
            <a:off x="971600" y="620688"/>
            <a:ext cx="756084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auto">
              <a:spcAft>
                <a:spcPts val="0"/>
              </a:spcAft>
              <a:defRPr/>
            </a:pPr>
            <a:r>
              <a:rPr lang="it-IT" sz="4000" b="1" dirty="0">
                <a:solidFill>
                  <a:srgbClr val="0C788E"/>
                </a:solidFill>
                <a:latin typeface="Trebuchet MS" pitchFamily="34" charset="0"/>
              </a:rPr>
              <a:t>S</a:t>
            </a:r>
            <a:r>
              <a:rPr lang="it-IT" b="1" dirty="0">
                <a:solidFill>
                  <a:srgbClr val="0C788E"/>
                </a:solidFill>
                <a:latin typeface="Trebuchet MS" pitchFamily="34" charset="0"/>
              </a:rPr>
              <a:t>TRUMENTO DI </a:t>
            </a:r>
            <a:r>
              <a:rPr lang="it-IT" sz="4000" b="1" dirty="0">
                <a:solidFill>
                  <a:srgbClr val="0C788E"/>
                </a:solidFill>
                <a:latin typeface="Trebuchet MS" pitchFamily="34" charset="0"/>
              </a:rPr>
              <a:t>C</a:t>
            </a:r>
            <a:r>
              <a:rPr lang="it-IT" b="1" dirty="0">
                <a:solidFill>
                  <a:srgbClr val="0C788E"/>
                </a:solidFill>
                <a:latin typeface="Trebuchet MS" pitchFamily="34" charset="0"/>
              </a:rPr>
              <a:t>ONTROLLO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539552" y="1476152"/>
            <a:ext cx="80648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400" b="1" dirty="0" smtClean="0">
                <a:solidFill>
                  <a:srgbClr val="F79646"/>
                </a:solidFill>
                <a:latin typeface="Trebuchet MS" pitchFamily="34" charset="0"/>
                <a:ea typeface="+mj-ea"/>
                <a:cs typeface="+mj-cs"/>
              </a:rPr>
              <a:t>O</a:t>
            </a:r>
            <a:r>
              <a:rPr lang="it-IT" sz="2600" b="1" dirty="0" smtClean="0">
                <a:latin typeface="Trebuchet MS" pitchFamily="34" charset="0"/>
              </a:rPr>
              <a:t>BIETTIVO </a:t>
            </a:r>
            <a:r>
              <a:rPr lang="it-IT" sz="2600" b="1" dirty="0" smtClean="0">
                <a:latin typeface="Trebuchet MS" pitchFamily="34" charset="0"/>
                <a:sym typeface="Wingdings" pitchFamily="2" charset="2"/>
              </a:rPr>
              <a:t>:</a:t>
            </a:r>
            <a:r>
              <a:rPr lang="it-IT" sz="2600" b="1" dirty="0" smtClean="0">
                <a:latin typeface="Trebuchet MS" pitchFamily="34" charset="0"/>
              </a:rPr>
              <a:t> </a:t>
            </a:r>
            <a:endParaRPr lang="it-IT" sz="2600" b="1" dirty="0">
              <a:solidFill>
                <a:srgbClr val="F79646"/>
              </a:solidFill>
              <a:latin typeface="Trebuchet MS" pitchFamily="34" charset="0"/>
            </a:endParaRP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931706"/>
            <a:ext cx="1153478" cy="1153478"/>
          </a:xfrm>
          <a:prstGeom prst="rect">
            <a:avLst/>
          </a:prstGeom>
        </p:spPr>
      </p:pic>
      <p:graphicFrame>
        <p:nvGraphicFramePr>
          <p:cNvPr id="24" name="Oggetto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5433957"/>
              </p:ext>
            </p:extLst>
          </p:nvPr>
        </p:nvGraphicFramePr>
        <p:xfrm>
          <a:off x="5788296" y="2479707"/>
          <a:ext cx="1448000" cy="1309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orelPhotoPaint.Image.11" r:id="rId6" imgW="5171429" imgH="4676190" progId="CorelPhotoPaint.Image.11">
                  <p:embed/>
                </p:oleObj>
              </mc:Choice>
              <mc:Fallback>
                <p:oleObj name="CorelPhotoPaint.Image.11" r:id="rId6" imgW="5171429" imgH="4676190" progId="CorelPhotoPaint.Image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BEBA8EAE-BF5A-486C-A8C5-ECC9F3942E4B}">
                            <a14:imgProps xmlns:a14="http://schemas.microsoft.com/office/drawing/2010/main">
                              <a14:imgLayer r:embed="rId8">
                                <a14:imgEffect>
                                  <a14:sharpenSoften amount="25000"/>
                                </a14:imgEffect>
                                <a14:imgEffect>
                                  <a14:colorTemperature colorTemp="11200"/>
                                </a14:imgEffect>
                              </a14:imgLayer>
                            </a14:imgProps>
                          </a:ex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296" y="2479707"/>
                        <a:ext cx="1448000" cy="13093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CasellaDiTesto 24"/>
          <p:cNvSpPr txBox="1"/>
          <p:nvPr/>
        </p:nvSpPr>
        <p:spPr>
          <a:xfrm>
            <a:off x="1403648" y="2708920"/>
            <a:ext cx="424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Trebuchet MS" pitchFamily="34" charset="0"/>
              </a:rPr>
              <a:t>C</a:t>
            </a:r>
            <a:r>
              <a:rPr kumimoji="0" lang="it-IT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</a:rPr>
              <a:t>ORRETTA</a:t>
            </a: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it-IT" sz="2400" b="1" i="0" u="none" strike="noStrike" kern="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Trebuchet MS" pitchFamily="34" charset="0"/>
              </a:rPr>
              <a:t>C</a:t>
            </a:r>
            <a:r>
              <a:rPr kumimoji="0" lang="it-IT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</a:rPr>
              <a:t>OMPILAZIONE </a:t>
            </a:r>
            <a:r>
              <a:rPr lang="it-IT" b="1" kern="0" dirty="0">
                <a:solidFill>
                  <a:sysClr val="windowText" lastClr="000000"/>
                </a:solidFill>
                <a:latin typeface="Trebuchet MS" pitchFamily="34" charset="0"/>
              </a:rPr>
              <a:t/>
            </a:r>
            <a:br>
              <a:rPr lang="it-IT" b="1" kern="0" dirty="0">
                <a:solidFill>
                  <a:sysClr val="windowText" lastClr="000000"/>
                </a:solidFill>
                <a:latin typeface="Trebuchet MS" pitchFamily="34" charset="0"/>
              </a:rPr>
            </a:br>
            <a:r>
              <a:rPr kumimoji="0" lang="it-IT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</a:rPr>
              <a:t>DEI</a:t>
            </a:r>
            <a:r>
              <a:rPr kumimoji="0" lang="it-IT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it-IT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Trebuchet MS" pitchFamily="34" charset="0"/>
              </a:rPr>
              <a:t>D</a:t>
            </a:r>
            <a:r>
              <a:rPr kumimoji="0" lang="it-IT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</a:rPr>
              <a:t>OCUMENTI</a:t>
            </a:r>
            <a:endParaRPr lang="it-IT" sz="2000" b="1" dirty="0">
              <a:latin typeface="Trebuchet MS" pitchFamily="34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1403648" y="5013176"/>
            <a:ext cx="41044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Trebuchet MS" pitchFamily="34" charset="0"/>
              </a:rPr>
              <a:t>R</a:t>
            </a:r>
            <a:r>
              <a:rPr kumimoji="0" lang="it-IT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</a:rPr>
              <a:t>EGOLE </a:t>
            </a:r>
            <a:r>
              <a:rPr kumimoji="0" lang="it-IT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</a:rPr>
              <a:t>DI</a:t>
            </a:r>
            <a:r>
              <a:rPr kumimoji="0" lang="it-IT" sz="2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it-IT" sz="2400" b="1" i="0" u="none" strike="noStrike" kern="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Trebuchet MS" pitchFamily="34" charset="0"/>
              </a:rPr>
              <a:t>C</a:t>
            </a:r>
            <a:r>
              <a:rPr kumimoji="0" lang="it-IT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</a:rPr>
              <a:t>ONTROLLO DEI</a:t>
            </a:r>
            <a:r>
              <a:rPr kumimoji="0" lang="it-IT" sz="2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it-IT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Trebuchet MS" pitchFamily="34" charset="0"/>
              </a:rPr>
              <a:t>D</a:t>
            </a:r>
            <a:r>
              <a:rPr kumimoji="0" lang="it-IT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</a:rPr>
              <a:t>ATI</a:t>
            </a:r>
            <a:endParaRPr kumimoji="0" lang="it-IT" sz="2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pic>
        <p:nvPicPr>
          <p:cNvPr id="28" name="Immagine 2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21288"/>
            <a:ext cx="1584176" cy="47472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1043608" y="2204864"/>
            <a:ext cx="48965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79646"/>
                </a:solidFill>
                <a:latin typeface="Trebuchet MS" pitchFamily="34" charset="0"/>
              </a:rPr>
              <a:t>F</a:t>
            </a:r>
            <a:r>
              <a:rPr lang="it-IT" b="1" dirty="0">
                <a:latin typeface="Trebuchet MS" pitchFamily="34" charset="0"/>
              </a:rPr>
              <a:t>ORNIRE </a:t>
            </a:r>
            <a:r>
              <a:rPr lang="it-IT" sz="2400" b="1" dirty="0">
                <a:solidFill>
                  <a:srgbClr val="F79646"/>
                </a:solidFill>
                <a:latin typeface="Trebuchet MS" pitchFamily="34" charset="0"/>
              </a:rPr>
              <a:t>S</a:t>
            </a:r>
            <a:r>
              <a:rPr lang="it-IT" b="1" dirty="0">
                <a:latin typeface="Trebuchet MS" pitchFamily="34" charset="0"/>
              </a:rPr>
              <a:t>TRUMENTO DI </a:t>
            </a:r>
            <a:r>
              <a:rPr lang="it-IT" sz="2400" b="1" dirty="0">
                <a:solidFill>
                  <a:srgbClr val="F79646"/>
                </a:solidFill>
                <a:latin typeface="Trebuchet MS" pitchFamily="34" charset="0"/>
              </a:rPr>
              <a:t>V</a:t>
            </a:r>
            <a:r>
              <a:rPr lang="it-IT" b="1" dirty="0">
                <a:latin typeface="Trebuchet MS" pitchFamily="34" charset="0"/>
              </a:rPr>
              <a:t>ERIFICA</a:t>
            </a:r>
            <a:endParaRPr lang="it-IT" b="1" dirty="0">
              <a:solidFill>
                <a:srgbClr val="F79646"/>
              </a:solidFill>
              <a:latin typeface="Trebuchet MS" pitchFamily="34" charset="0"/>
            </a:endParaRPr>
          </a:p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403648" y="4005064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79646"/>
                </a:solidFill>
                <a:latin typeface="Trebuchet MS" pitchFamily="34" charset="0"/>
              </a:rPr>
              <a:t>E</a:t>
            </a:r>
            <a:r>
              <a:rPr lang="it-IT" b="1" dirty="0" smtClean="0">
                <a:latin typeface="Trebuchet MS" pitchFamily="34" charset="0"/>
              </a:rPr>
              <a:t>SATTEZZA </a:t>
            </a:r>
            <a:r>
              <a:rPr lang="it-IT" b="1" dirty="0">
                <a:latin typeface="Trebuchet MS" pitchFamily="34" charset="0"/>
              </a:rPr>
              <a:t>DEI </a:t>
            </a:r>
            <a:r>
              <a:rPr lang="it-IT" sz="2400" b="1" dirty="0">
                <a:solidFill>
                  <a:srgbClr val="F79646"/>
                </a:solidFill>
                <a:latin typeface="Trebuchet MS" pitchFamily="34" charset="0"/>
              </a:rPr>
              <a:t>F</a:t>
            </a:r>
            <a:r>
              <a:rPr lang="it-IT" b="1" dirty="0">
                <a:latin typeface="Trebuchet MS" pitchFamily="34" charset="0"/>
              </a:rPr>
              <a:t>LUSSI </a:t>
            </a:r>
            <a:r>
              <a:rPr lang="it-IT" sz="2400" b="1" dirty="0">
                <a:solidFill>
                  <a:srgbClr val="F79646"/>
                </a:solidFill>
                <a:latin typeface="Trebuchet MS" pitchFamily="34" charset="0"/>
              </a:rPr>
              <a:t>O</a:t>
            </a:r>
            <a:r>
              <a:rPr lang="it-IT" b="1" dirty="0">
                <a:latin typeface="Trebuchet MS" pitchFamily="34" charset="0"/>
              </a:rPr>
              <a:t>PERATIVI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684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/>
          <p:cNvSpPr/>
          <p:nvPr/>
        </p:nvSpPr>
        <p:spPr>
          <a:xfrm>
            <a:off x="1547664" y="1340768"/>
            <a:ext cx="2880000" cy="4320000"/>
          </a:xfrm>
          <a:prstGeom prst="rect">
            <a:avLst/>
          </a:prstGeom>
          <a:solidFill>
            <a:srgbClr val="FAFCB6">
              <a:alpha val="50000"/>
            </a:srgbClr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itchFamily="34" charset="0"/>
                <a:cs typeface="+mn-cs"/>
              </a:rPr>
              <a:t>SCELTE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600" b="1" kern="0" dirty="0">
              <a:solidFill>
                <a:srgbClr val="C00000"/>
              </a:solidFill>
              <a:latin typeface="Trebuchet MS" pitchFamily="34" charset="0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Font typeface="Wingdings" pitchFamily="2" charset="2"/>
              <a:buChar char="ü"/>
            </a:pPr>
            <a:r>
              <a:rPr lang="it-IT" sz="2400" b="1" dirty="0">
                <a:solidFill>
                  <a:srgbClr val="F79646"/>
                </a:solidFill>
                <a:latin typeface="Trebuchet MS" pitchFamily="34" charset="0"/>
              </a:rPr>
              <a:t>Q</a:t>
            </a:r>
            <a:r>
              <a:rPr lang="it-IT" b="1" dirty="0">
                <a:solidFill>
                  <a:srgbClr val="F79646"/>
                </a:solidFill>
                <a:latin typeface="Trebuchet MS" pitchFamily="34" charset="0"/>
              </a:rPr>
              <a:t>UERY</a:t>
            </a:r>
            <a:r>
              <a:rPr lang="it-IT" b="1" dirty="0">
                <a:latin typeface="Trebuchet MS" pitchFamily="34" charset="0"/>
              </a:rPr>
              <a:t> PER LA DEFINIZIONE DELLE REGOLE DI </a:t>
            </a:r>
            <a:r>
              <a:rPr lang="it-IT" b="1" dirty="0" smtClean="0">
                <a:latin typeface="Trebuchet MS" pitchFamily="34" charset="0"/>
              </a:rPr>
              <a:t>CONTROLLO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Font typeface="Wingdings" pitchFamily="2" charset="2"/>
              <a:buChar char="ü"/>
            </a:pPr>
            <a:endParaRPr lang="it-IT" sz="2000" b="1" dirty="0" smtClean="0">
              <a:latin typeface="Trebuchet MS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Font typeface="Wingdings" pitchFamily="2" charset="2"/>
              <a:buChar char="ü"/>
            </a:pPr>
            <a:endParaRPr lang="it-IT" sz="2000" b="1" dirty="0">
              <a:latin typeface="Trebuchet MS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</a:pPr>
            <a:endParaRPr lang="it-IT" sz="2000" b="1" dirty="0">
              <a:latin typeface="Trebuchet MS" pitchFamily="34" charset="0"/>
            </a:endParaRPr>
          </a:p>
          <a:p>
            <a:pPr marL="342900" lvl="0" indent="-342900">
              <a:buClr>
                <a:srgbClr val="FF6600"/>
              </a:buClr>
              <a:buFont typeface="Wingdings" pitchFamily="2" charset="2"/>
              <a:buChar char="ü"/>
            </a:pPr>
            <a:r>
              <a:rPr lang="it-IT" b="1" dirty="0">
                <a:solidFill>
                  <a:srgbClr val="000000"/>
                </a:solidFill>
                <a:latin typeface="Trebuchet MS" pitchFamily="34" charset="0"/>
              </a:rPr>
              <a:t>CREAZIONE DI UN COMPONENTE</a:t>
            </a:r>
            <a:r>
              <a:rPr lang="it-IT" sz="2000" b="1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it-IT" sz="2400" b="1" dirty="0">
                <a:solidFill>
                  <a:srgbClr val="F79646"/>
                </a:solidFill>
                <a:latin typeface="Trebuchet MS" pitchFamily="34" charset="0"/>
              </a:rPr>
              <a:t>C#</a:t>
            </a:r>
            <a:endParaRPr lang="it-IT" sz="2000" b="1" dirty="0">
              <a:solidFill>
                <a:srgbClr val="000000"/>
              </a:solidFill>
              <a:latin typeface="Trebuchet MS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b="1" dirty="0">
              <a:latin typeface="Trebuchet MS" pitchFamily="34" charset="0"/>
            </a:endParaRP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877272"/>
            <a:ext cx="1687830" cy="675323"/>
          </a:xfrm>
          <a:prstGeom prst="rect">
            <a:avLst/>
          </a:prstGeom>
        </p:spPr>
      </p:pic>
      <p:sp>
        <p:nvSpPr>
          <p:cNvPr id="24" name="Sottotitolo 2"/>
          <p:cNvSpPr txBox="1">
            <a:spLocks/>
          </p:cNvSpPr>
          <p:nvPr/>
        </p:nvSpPr>
        <p:spPr>
          <a:xfrm>
            <a:off x="755576" y="548680"/>
            <a:ext cx="7416824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4000" b="1" dirty="0">
                <a:solidFill>
                  <a:srgbClr val="0C788E"/>
                </a:solidFill>
                <a:latin typeface="Trebuchet MS" pitchFamily="34" charset="0"/>
              </a:rPr>
              <a:t>S</a:t>
            </a:r>
            <a:r>
              <a:rPr lang="it-IT" b="1" dirty="0">
                <a:solidFill>
                  <a:srgbClr val="0C788E"/>
                </a:solidFill>
                <a:latin typeface="Trebuchet MS" pitchFamily="34" charset="0"/>
              </a:rPr>
              <a:t>CELTE DI </a:t>
            </a:r>
            <a:r>
              <a:rPr lang="it-IT" sz="4000" b="1" dirty="0">
                <a:solidFill>
                  <a:srgbClr val="0C788E"/>
                </a:solidFill>
                <a:latin typeface="Trebuchet MS" pitchFamily="34" charset="0"/>
              </a:rPr>
              <a:t>P</a:t>
            </a:r>
            <a:r>
              <a:rPr lang="it-IT" b="1" dirty="0">
                <a:solidFill>
                  <a:srgbClr val="0C788E"/>
                </a:solidFill>
                <a:latin typeface="Trebuchet MS" pitchFamily="34" charset="0"/>
              </a:rPr>
              <a:t>ROGETTO E </a:t>
            </a:r>
            <a:r>
              <a:rPr lang="it-IT" sz="4000" b="1" dirty="0">
                <a:solidFill>
                  <a:srgbClr val="0C788E"/>
                </a:solidFill>
                <a:latin typeface="Trebuchet MS" pitchFamily="34" charset="0"/>
              </a:rPr>
              <a:t>V</a:t>
            </a:r>
            <a:r>
              <a:rPr lang="it-IT" b="1" dirty="0">
                <a:solidFill>
                  <a:srgbClr val="0C788E"/>
                </a:solidFill>
                <a:latin typeface="Trebuchet MS" pitchFamily="34" charset="0"/>
              </a:rPr>
              <a:t>ANTAGGI</a:t>
            </a:r>
          </a:p>
        </p:txBody>
      </p:sp>
      <p:sp>
        <p:nvSpPr>
          <p:cNvPr id="28" name="Rettangolo 27"/>
          <p:cNvSpPr/>
          <p:nvPr/>
        </p:nvSpPr>
        <p:spPr>
          <a:xfrm>
            <a:off x="5004048" y="1305244"/>
            <a:ext cx="2880000" cy="4320000"/>
          </a:xfrm>
          <a:prstGeom prst="rect">
            <a:avLst/>
          </a:prstGeom>
          <a:solidFill>
            <a:srgbClr val="FAFCB6">
              <a:alpha val="50000"/>
            </a:srgbClr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sz="2600" b="1" kern="0" dirty="0" smtClean="0">
                <a:solidFill>
                  <a:srgbClr val="C00000"/>
                </a:solidFill>
                <a:latin typeface="Trebuchet MS" pitchFamily="34" charset="0"/>
              </a:rPr>
              <a:t>VANTAGGI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2600" b="1" kern="0" dirty="0">
              <a:solidFill>
                <a:srgbClr val="C00000"/>
              </a:solidFill>
              <a:latin typeface="Trebuchet MS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Font typeface="Wingdings" pitchFamily="2" charset="2"/>
              <a:buChar char="ü"/>
            </a:pPr>
            <a:r>
              <a:rPr lang="it-IT" sz="2400" b="1" dirty="0">
                <a:solidFill>
                  <a:srgbClr val="F79646"/>
                </a:solidFill>
                <a:latin typeface="Trebuchet MS" pitchFamily="34" charset="0"/>
              </a:rPr>
              <a:t>C</a:t>
            </a:r>
            <a:r>
              <a:rPr lang="it-IT" b="1" dirty="0">
                <a:solidFill>
                  <a:srgbClr val="F79646"/>
                </a:solidFill>
                <a:latin typeface="Trebuchet MS" pitchFamily="34" charset="0"/>
              </a:rPr>
              <a:t>ONOSCENZA DIFFUSA </a:t>
            </a:r>
            <a:r>
              <a:rPr lang="it-IT" b="1" dirty="0">
                <a:latin typeface="Trebuchet MS" pitchFamily="34" charset="0"/>
              </a:rPr>
              <a:t>DEL LINGUAGGIO SQL E</a:t>
            </a:r>
            <a:r>
              <a:rPr lang="it-IT" sz="2000" b="1" dirty="0">
                <a:solidFill>
                  <a:srgbClr val="F79646"/>
                </a:solidFill>
                <a:latin typeface="Trebuchet MS" pitchFamily="34" charset="0"/>
              </a:rPr>
              <a:t> </a:t>
            </a:r>
            <a:r>
              <a:rPr lang="it-IT" sz="2400" b="1" dirty="0">
                <a:solidFill>
                  <a:srgbClr val="F79646"/>
                </a:solidFill>
                <a:latin typeface="Trebuchet MS" pitchFamily="34" charset="0"/>
              </a:rPr>
              <a:t>F</a:t>
            </a:r>
            <a:r>
              <a:rPr lang="it-IT" b="1" dirty="0">
                <a:solidFill>
                  <a:srgbClr val="F79646"/>
                </a:solidFill>
                <a:latin typeface="Trebuchet MS" pitchFamily="34" charset="0"/>
              </a:rPr>
              <a:t>ACILITA’</a:t>
            </a:r>
            <a:r>
              <a:rPr lang="it-IT" b="1" dirty="0">
                <a:latin typeface="Trebuchet MS" pitchFamily="34" charset="0"/>
              </a:rPr>
              <a:t> CREAZIONE DELLE </a:t>
            </a:r>
            <a:r>
              <a:rPr lang="it-IT" b="1" dirty="0" smtClean="0">
                <a:latin typeface="Trebuchet MS" pitchFamily="34" charset="0"/>
              </a:rPr>
              <a:t>REGOLE</a:t>
            </a:r>
            <a:endParaRPr lang="it-IT" sz="2000" b="1" dirty="0" smtClean="0">
              <a:latin typeface="Trebuchet MS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Font typeface="Wingdings" pitchFamily="2" charset="2"/>
              <a:buChar char="ü"/>
            </a:pPr>
            <a:endParaRPr lang="it-IT" sz="2000" b="1" dirty="0">
              <a:latin typeface="Trebuchet MS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Font typeface="Wingdings" pitchFamily="2" charset="2"/>
              <a:buChar char="ü"/>
            </a:pPr>
            <a:r>
              <a:rPr lang="it-IT" sz="2400" b="1" dirty="0">
                <a:solidFill>
                  <a:srgbClr val="F79646"/>
                </a:solidFill>
                <a:latin typeface="Trebuchet MS" pitchFamily="34" charset="0"/>
              </a:rPr>
              <a:t>L</a:t>
            </a:r>
            <a:r>
              <a:rPr lang="it-IT" b="1" dirty="0">
                <a:solidFill>
                  <a:srgbClr val="F79646"/>
                </a:solidFill>
                <a:latin typeface="Trebuchet MS" pitchFamily="34" charset="0"/>
              </a:rPr>
              <a:t>IBERTA’  </a:t>
            </a:r>
            <a:r>
              <a:rPr lang="it-IT" b="1" dirty="0">
                <a:latin typeface="Trebuchet MS" pitchFamily="34" charset="0"/>
              </a:rPr>
              <a:t>FORMULAZIONE INTERROGAZIONE</a:t>
            </a:r>
            <a:r>
              <a:rPr lang="it-IT" sz="2000" b="1" dirty="0">
                <a:latin typeface="Trebuchet MS" pitchFamily="34" charset="0"/>
              </a:rPr>
              <a:t> </a:t>
            </a:r>
          </a:p>
        </p:txBody>
      </p:sp>
      <p:pic>
        <p:nvPicPr>
          <p:cNvPr id="37" name="Immagin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21288"/>
            <a:ext cx="1584176" cy="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13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77272"/>
            <a:ext cx="1687830" cy="675323"/>
          </a:xfrm>
          <a:prstGeom prst="rect">
            <a:avLst/>
          </a:prstGeom>
        </p:spPr>
      </p:pic>
      <p:pic>
        <p:nvPicPr>
          <p:cNvPr id="26" name="Immagin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21288"/>
            <a:ext cx="1584176" cy="474720"/>
          </a:xfrm>
          <a:prstGeom prst="rect">
            <a:avLst/>
          </a:prstGeom>
        </p:spPr>
      </p:pic>
      <p:sp>
        <p:nvSpPr>
          <p:cNvPr id="27" name="Rettangolo 26"/>
          <p:cNvSpPr/>
          <p:nvPr/>
        </p:nvSpPr>
        <p:spPr>
          <a:xfrm>
            <a:off x="1547664" y="1340768"/>
            <a:ext cx="2880000" cy="4320000"/>
          </a:xfrm>
          <a:prstGeom prst="rect">
            <a:avLst/>
          </a:prstGeom>
          <a:solidFill>
            <a:srgbClr val="FAFCB6">
              <a:alpha val="50000"/>
            </a:srgbClr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itchFamily="34" charset="0"/>
                <a:cs typeface="+mn-cs"/>
              </a:rPr>
              <a:t>SCELTE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600" b="1" kern="0" dirty="0">
              <a:solidFill>
                <a:srgbClr val="C00000"/>
              </a:solidFill>
              <a:latin typeface="Trebuchet MS" pitchFamily="34" charset="0"/>
              <a:cs typeface="+mn-cs"/>
            </a:endParaRP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Font typeface="Wingdings" pitchFamily="2" charset="2"/>
              <a:buChar char="ü"/>
            </a:pPr>
            <a:r>
              <a:rPr lang="it-IT" b="1" dirty="0">
                <a:solidFill>
                  <a:prstClr val="black"/>
                </a:solidFill>
                <a:latin typeface="Trebuchet MS" pitchFamily="34" charset="0"/>
                <a:cs typeface="+mn-cs"/>
              </a:rPr>
              <a:t>REALIZZAZIONE E UTILIZZO IN AMBIENTE</a:t>
            </a:r>
            <a:r>
              <a:rPr lang="it-IT" sz="2000" b="1" dirty="0">
                <a:solidFill>
                  <a:prstClr val="black"/>
                </a:solidFill>
                <a:latin typeface="Trebuchet MS" pitchFamily="34" charset="0"/>
                <a:cs typeface="+mn-cs"/>
              </a:rPr>
              <a:t> </a:t>
            </a:r>
            <a:r>
              <a:rPr lang="it-IT" sz="2400" b="1" dirty="0" smtClean="0">
                <a:solidFill>
                  <a:srgbClr val="F79646"/>
                </a:solidFill>
                <a:latin typeface="Trebuchet MS" pitchFamily="34" charset="0"/>
                <a:cs typeface="+mn-cs"/>
              </a:rPr>
              <a:t>TB</a:t>
            </a:r>
            <a:endParaRPr lang="it-IT" sz="2400" b="1" dirty="0">
              <a:solidFill>
                <a:prstClr val="black"/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28" name="Sottotitolo 2"/>
          <p:cNvSpPr txBox="1">
            <a:spLocks/>
          </p:cNvSpPr>
          <p:nvPr/>
        </p:nvSpPr>
        <p:spPr>
          <a:xfrm>
            <a:off x="755576" y="548680"/>
            <a:ext cx="7416824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4000" b="1" dirty="0">
                <a:solidFill>
                  <a:srgbClr val="0C788E"/>
                </a:solidFill>
                <a:latin typeface="Trebuchet MS" pitchFamily="34" charset="0"/>
              </a:rPr>
              <a:t>S</a:t>
            </a:r>
            <a:r>
              <a:rPr lang="it-IT" b="1" dirty="0">
                <a:solidFill>
                  <a:srgbClr val="0C788E"/>
                </a:solidFill>
                <a:latin typeface="Trebuchet MS" pitchFamily="34" charset="0"/>
              </a:rPr>
              <a:t>CELTE DI </a:t>
            </a:r>
            <a:r>
              <a:rPr lang="it-IT" sz="4000" b="1" dirty="0">
                <a:solidFill>
                  <a:srgbClr val="0C788E"/>
                </a:solidFill>
                <a:latin typeface="Trebuchet MS" pitchFamily="34" charset="0"/>
              </a:rPr>
              <a:t>P</a:t>
            </a:r>
            <a:r>
              <a:rPr lang="it-IT" b="1" dirty="0">
                <a:solidFill>
                  <a:srgbClr val="0C788E"/>
                </a:solidFill>
                <a:latin typeface="Trebuchet MS" pitchFamily="34" charset="0"/>
              </a:rPr>
              <a:t>ROGETTO E </a:t>
            </a:r>
            <a:r>
              <a:rPr lang="it-IT" sz="4000" b="1" dirty="0">
                <a:solidFill>
                  <a:srgbClr val="0C788E"/>
                </a:solidFill>
                <a:latin typeface="Trebuchet MS" pitchFamily="34" charset="0"/>
              </a:rPr>
              <a:t>V</a:t>
            </a:r>
            <a:r>
              <a:rPr lang="it-IT" b="1" dirty="0">
                <a:solidFill>
                  <a:srgbClr val="0C788E"/>
                </a:solidFill>
                <a:latin typeface="Trebuchet MS" pitchFamily="34" charset="0"/>
              </a:rPr>
              <a:t>ANTAGGI</a:t>
            </a:r>
          </a:p>
        </p:txBody>
      </p:sp>
      <p:sp>
        <p:nvSpPr>
          <p:cNvPr id="29" name="Rettangolo 28"/>
          <p:cNvSpPr/>
          <p:nvPr/>
        </p:nvSpPr>
        <p:spPr>
          <a:xfrm>
            <a:off x="5004048" y="1305244"/>
            <a:ext cx="2880000" cy="4320000"/>
          </a:xfrm>
          <a:prstGeom prst="rect">
            <a:avLst/>
          </a:prstGeom>
          <a:solidFill>
            <a:srgbClr val="FAFCB6">
              <a:alpha val="50000"/>
            </a:srgbClr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sz="2600" b="1" kern="0" dirty="0" smtClean="0">
                <a:solidFill>
                  <a:srgbClr val="C00000"/>
                </a:solidFill>
                <a:latin typeface="Trebuchet MS" pitchFamily="34" charset="0"/>
              </a:rPr>
              <a:t>VANTAGGI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2600" b="1" kern="0" dirty="0">
              <a:solidFill>
                <a:srgbClr val="C00000"/>
              </a:solidFill>
              <a:latin typeface="Trebuchet MS" pitchFamily="34" charset="0"/>
            </a:endParaRPr>
          </a:p>
          <a:p>
            <a:pPr marL="457200" indent="-457200">
              <a:spcAft>
                <a:spcPts val="300"/>
              </a:spcAft>
              <a:buClr>
                <a:srgbClr val="FF6600"/>
              </a:buClr>
              <a:buFont typeface="Wingdings" pitchFamily="2" charset="2"/>
              <a:buChar char="ü"/>
            </a:pPr>
            <a:r>
              <a:rPr lang="it-IT" sz="2400" b="1" dirty="0">
                <a:solidFill>
                  <a:srgbClr val="F79646"/>
                </a:solidFill>
                <a:latin typeface="Trebuchet MS" pitchFamily="34" charset="0"/>
              </a:rPr>
              <a:t>S</a:t>
            </a:r>
            <a:r>
              <a:rPr lang="it-IT" b="1" dirty="0">
                <a:solidFill>
                  <a:srgbClr val="F79646"/>
                </a:solidFill>
                <a:latin typeface="Trebuchet MS" pitchFamily="34" charset="0"/>
              </a:rPr>
              <a:t>TESSO </a:t>
            </a:r>
            <a:r>
              <a:rPr lang="it-IT" b="1" dirty="0">
                <a:latin typeface="Trebuchet MS" pitchFamily="34" charset="0"/>
              </a:rPr>
              <a:t>AMBIENTE DI </a:t>
            </a:r>
            <a:r>
              <a:rPr lang="it-IT" b="1" dirty="0" smtClean="0">
                <a:latin typeface="Trebuchet MS" pitchFamily="34" charset="0"/>
              </a:rPr>
              <a:t>LAVORO</a:t>
            </a:r>
            <a:endParaRPr lang="it-IT" sz="2000" b="1" dirty="0" smtClean="0">
              <a:latin typeface="Trebuchet MS" pitchFamily="34" charset="0"/>
            </a:endParaRPr>
          </a:p>
          <a:p>
            <a:pPr marL="457200" indent="-457200">
              <a:spcAft>
                <a:spcPts val="300"/>
              </a:spcAft>
              <a:buClr>
                <a:srgbClr val="FF6600"/>
              </a:buClr>
              <a:buFont typeface="Wingdings" pitchFamily="2" charset="2"/>
              <a:buChar char="ü"/>
            </a:pPr>
            <a:r>
              <a:rPr lang="it-IT" sz="2400" b="1" dirty="0">
                <a:solidFill>
                  <a:srgbClr val="F79646"/>
                </a:solidFill>
                <a:latin typeface="Trebuchet MS" pitchFamily="34" charset="0"/>
              </a:rPr>
              <a:t>S</a:t>
            </a:r>
            <a:r>
              <a:rPr lang="it-IT" b="1" dirty="0">
                <a:solidFill>
                  <a:srgbClr val="F79646"/>
                </a:solidFill>
                <a:latin typeface="Trebuchet MS" pitchFamily="34" charset="0"/>
              </a:rPr>
              <a:t>EMPLICITA’ </a:t>
            </a:r>
            <a:r>
              <a:rPr lang="it-IT" b="1" dirty="0">
                <a:latin typeface="Trebuchet MS" pitchFamily="34" charset="0"/>
              </a:rPr>
              <a:t>DEFINIZIONE</a:t>
            </a:r>
            <a:r>
              <a:rPr lang="it-IT" sz="2000" b="1" dirty="0">
                <a:solidFill>
                  <a:srgbClr val="F79646"/>
                </a:solidFill>
                <a:latin typeface="Trebuchet MS" pitchFamily="34" charset="0"/>
              </a:rPr>
              <a:t> </a:t>
            </a:r>
            <a:r>
              <a:rPr lang="it-IT" sz="2400" b="1" dirty="0">
                <a:solidFill>
                  <a:srgbClr val="F79646"/>
                </a:solidFill>
                <a:latin typeface="Trebuchet MS" pitchFamily="34" charset="0"/>
              </a:rPr>
              <a:t>P</a:t>
            </a:r>
            <a:r>
              <a:rPr lang="it-IT" b="1" dirty="0">
                <a:solidFill>
                  <a:srgbClr val="F79646"/>
                </a:solidFill>
                <a:latin typeface="Trebuchet MS" pitchFamily="34" charset="0"/>
              </a:rPr>
              <a:t>ARAMETRI </a:t>
            </a:r>
            <a:r>
              <a:rPr lang="it-IT" b="1" dirty="0" smtClean="0">
                <a:latin typeface="Trebuchet MS" pitchFamily="34" charset="0"/>
              </a:rPr>
              <a:t>INTERROGAZIONE</a:t>
            </a:r>
            <a:endParaRPr lang="it-IT" sz="2000" b="1" dirty="0" smtClean="0">
              <a:latin typeface="Trebuchet MS" pitchFamily="34" charset="0"/>
            </a:endParaRPr>
          </a:p>
          <a:p>
            <a:pPr marL="457200" indent="-457200">
              <a:spcAft>
                <a:spcPts val="300"/>
              </a:spcAft>
              <a:buClr>
                <a:srgbClr val="FF6600"/>
              </a:buClr>
              <a:buFont typeface="Wingdings" pitchFamily="2" charset="2"/>
              <a:buChar char="ü"/>
            </a:pPr>
            <a:r>
              <a:rPr lang="it-IT" sz="2400" b="1" dirty="0">
                <a:solidFill>
                  <a:srgbClr val="F79646"/>
                </a:solidFill>
                <a:latin typeface="Trebuchet MS" pitchFamily="34" charset="0"/>
              </a:rPr>
              <a:t>A</a:t>
            </a:r>
            <a:r>
              <a:rPr lang="it-IT" b="1" dirty="0">
                <a:solidFill>
                  <a:srgbClr val="F79646"/>
                </a:solidFill>
                <a:latin typeface="Trebuchet MS" pitchFamily="34" charset="0"/>
              </a:rPr>
              <a:t>PERTURA</a:t>
            </a:r>
            <a:r>
              <a:rPr lang="it-IT" b="1" dirty="0">
                <a:latin typeface="Trebuchet MS" pitchFamily="34" charset="0"/>
              </a:rPr>
              <a:t> IMMEDIATA DEI </a:t>
            </a:r>
            <a:r>
              <a:rPr lang="it-IT" sz="2400" b="1" dirty="0">
                <a:solidFill>
                  <a:srgbClr val="F79646"/>
                </a:solidFill>
                <a:latin typeface="Trebuchet MS" pitchFamily="34" charset="0"/>
              </a:rPr>
              <a:t>D</a:t>
            </a:r>
            <a:r>
              <a:rPr lang="it-IT" b="1" dirty="0">
                <a:solidFill>
                  <a:srgbClr val="F79646"/>
                </a:solidFill>
                <a:latin typeface="Trebuchet MS" pitchFamily="34" charset="0"/>
              </a:rPr>
              <a:t>OCUMENTI</a:t>
            </a:r>
            <a:r>
              <a:rPr lang="it-IT" b="1" dirty="0">
                <a:latin typeface="Trebuchet MS" pitchFamily="34" charset="0"/>
              </a:rPr>
              <a:t> </a:t>
            </a:r>
            <a:r>
              <a:rPr lang="it-IT" b="1" dirty="0" smtClean="0">
                <a:latin typeface="Trebuchet MS" pitchFamily="34" charset="0"/>
              </a:rPr>
              <a:t>INCRIMINATI</a:t>
            </a:r>
            <a:endParaRPr lang="it-IT" sz="2000" b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58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877272"/>
            <a:ext cx="1687830" cy="675323"/>
          </a:xfrm>
          <a:prstGeom prst="rect">
            <a:avLst/>
          </a:prstGeom>
        </p:spPr>
      </p:pic>
      <p:sp>
        <p:nvSpPr>
          <p:cNvPr id="13" name="Sottotitolo 2"/>
          <p:cNvSpPr txBox="1">
            <a:spLocks/>
          </p:cNvSpPr>
          <p:nvPr/>
        </p:nvSpPr>
        <p:spPr>
          <a:xfrm>
            <a:off x="1907704" y="548680"/>
            <a:ext cx="4968553" cy="6480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4000" b="1" dirty="0">
                <a:solidFill>
                  <a:srgbClr val="0C788E"/>
                </a:solidFill>
                <a:latin typeface="Trebuchet MS" pitchFamily="34" charset="0"/>
              </a:rPr>
              <a:t>P</a:t>
            </a:r>
            <a:r>
              <a:rPr lang="it-IT" b="1" dirty="0">
                <a:solidFill>
                  <a:srgbClr val="0C788E"/>
                </a:solidFill>
                <a:latin typeface="Trebuchet MS" pitchFamily="34" charset="0"/>
              </a:rPr>
              <a:t>REREQUISITO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1259632" y="1445032"/>
            <a:ext cx="655657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400" b="1" dirty="0" smtClean="0">
                <a:solidFill>
                  <a:srgbClr val="F79646"/>
                </a:solidFill>
                <a:latin typeface="Trebuchet MS" pitchFamily="34" charset="0"/>
              </a:rPr>
              <a:t>C</a:t>
            </a:r>
            <a:r>
              <a:rPr lang="it-IT" sz="2600" b="1" dirty="0" smtClean="0">
                <a:latin typeface="Trebuchet MS" pitchFamily="34" charset="0"/>
              </a:rPr>
              <a:t>REDENZIALI DI</a:t>
            </a:r>
            <a:r>
              <a:rPr lang="it-IT" sz="2000" b="1" dirty="0" smtClean="0">
                <a:latin typeface="Trebuchet MS" pitchFamily="34" charset="0"/>
              </a:rPr>
              <a:t> </a:t>
            </a:r>
            <a:r>
              <a:rPr lang="it-IT" sz="3400" b="1" dirty="0" smtClean="0">
                <a:solidFill>
                  <a:srgbClr val="F79646"/>
                </a:solidFill>
                <a:latin typeface="Trebuchet MS" pitchFamily="34" charset="0"/>
              </a:rPr>
              <a:t>A</a:t>
            </a:r>
            <a:r>
              <a:rPr lang="it-IT" sz="2600" b="1" dirty="0" smtClean="0">
                <a:latin typeface="Trebuchet MS" pitchFamily="34" charset="0"/>
              </a:rPr>
              <a:t>CCESSO AL </a:t>
            </a:r>
            <a:r>
              <a:rPr lang="it-IT" sz="3400" b="1" dirty="0">
                <a:solidFill>
                  <a:srgbClr val="F79646"/>
                </a:solidFill>
                <a:latin typeface="Trebuchet MS" pitchFamily="34" charset="0"/>
              </a:rPr>
              <a:t>D</a:t>
            </a:r>
            <a:r>
              <a:rPr lang="it-IT" sz="2600" b="1" dirty="0" smtClean="0">
                <a:latin typeface="Trebuchet MS" pitchFamily="34" charset="0"/>
              </a:rPr>
              <a:t>ATABASE</a:t>
            </a:r>
            <a:endParaRPr lang="it-IT" sz="2600" b="1" dirty="0">
              <a:latin typeface="Trebuchet MS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381136"/>
            <a:ext cx="642937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21288"/>
            <a:ext cx="1584176" cy="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7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877272"/>
            <a:ext cx="1687830" cy="675323"/>
          </a:xfrm>
          <a:prstGeom prst="rect">
            <a:avLst/>
          </a:prstGeom>
        </p:spPr>
      </p:pic>
      <p:sp>
        <p:nvSpPr>
          <p:cNvPr id="14" name="Sottotitolo 2"/>
          <p:cNvSpPr txBox="1">
            <a:spLocks/>
          </p:cNvSpPr>
          <p:nvPr/>
        </p:nvSpPr>
        <p:spPr>
          <a:xfrm>
            <a:off x="1907704" y="692696"/>
            <a:ext cx="5544616" cy="6480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4000" b="1" dirty="0">
                <a:solidFill>
                  <a:srgbClr val="0C788E"/>
                </a:solidFill>
                <a:latin typeface="Trebuchet MS" pitchFamily="34" charset="0"/>
              </a:rPr>
              <a:t>R</a:t>
            </a:r>
            <a:r>
              <a:rPr lang="it-IT" b="1" dirty="0">
                <a:solidFill>
                  <a:srgbClr val="0C788E"/>
                </a:solidFill>
                <a:latin typeface="Trebuchet MS" pitchFamily="34" charset="0"/>
              </a:rPr>
              <a:t>EGOLE DI </a:t>
            </a:r>
            <a:r>
              <a:rPr lang="it-IT" sz="4000" b="1" dirty="0">
                <a:solidFill>
                  <a:srgbClr val="0C788E"/>
                </a:solidFill>
                <a:latin typeface="Trebuchet MS" pitchFamily="34" charset="0"/>
              </a:rPr>
              <a:t>C</a:t>
            </a:r>
            <a:r>
              <a:rPr lang="it-IT" b="1" dirty="0">
                <a:solidFill>
                  <a:srgbClr val="0C788E"/>
                </a:solidFill>
                <a:latin typeface="Trebuchet MS" pitchFamily="34" charset="0"/>
              </a:rPr>
              <a:t>ONTROLLO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683568" y="1484784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F79646"/>
                </a:solidFill>
                <a:latin typeface="Trebuchet MS" pitchFamily="34" charset="0"/>
              </a:rPr>
              <a:t>O</a:t>
            </a:r>
            <a:r>
              <a:rPr lang="it-IT" sz="2600" b="1" dirty="0" smtClean="0">
                <a:latin typeface="Trebuchet MS" pitchFamily="34" charset="0"/>
              </a:rPr>
              <a:t>GGETTO </a:t>
            </a:r>
            <a:r>
              <a:rPr lang="it-IT" sz="3200" b="1" dirty="0" smtClean="0">
                <a:solidFill>
                  <a:srgbClr val="F79646"/>
                </a:solidFill>
                <a:latin typeface="Trebuchet MS" pitchFamily="34" charset="0"/>
              </a:rPr>
              <a:t>B</a:t>
            </a:r>
            <a:r>
              <a:rPr lang="it-IT" sz="2600" b="1" dirty="0" smtClean="0">
                <a:latin typeface="Trebuchet MS" pitchFamily="34" charset="0"/>
              </a:rPr>
              <a:t>ASILARE </a:t>
            </a:r>
            <a:endParaRPr lang="it-IT" sz="2600" b="1" dirty="0" smtClean="0">
              <a:latin typeface="Trebuchet MS" pitchFamily="34" charset="0"/>
              <a:sym typeface="Wingdings" pitchFamily="2" charset="2"/>
            </a:endParaRPr>
          </a:p>
          <a:p>
            <a:r>
              <a:rPr lang="it-IT" sz="2400" b="1" dirty="0" smtClean="0">
                <a:solidFill>
                  <a:srgbClr val="F79646"/>
                </a:solidFill>
                <a:latin typeface="Trebuchet MS" pitchFamily="34" charset="0"/>
              </a:rPr>
              <a:t>P</a:t>
            </a:r>
            <a:r>
              <a:rPr lang="it-IT" b="1" dirty="0" smtClean="0">
                <a:latin typeface="Trebuchet MS" pitchFamily="34" charset="0"/>
              </a:rPr>
              <a:t>RINCIPALI</a:t>
            </a:r>
            <a:r>
              <a:rPr lang="it-IT" sz="2600" b="1" dirty="0" smtClean="0">
                <a:latin typeface="Trebuchet MS" pitchFamily="34" charset="0"/>
              </a:rPr>
              <a:t> </a:t>
            </a:r>
            <a:r>
              <a:rPr lang="it-IT" sz="2400" b="1" dirty="0" smtClean="0">
                <a:solidFill>
                  <a:srgbClr val="F79646"/>
                </a:solidFill>
                <a:latin typeface="Trebuchet MS" pitchFamily="34" charset="0"/>
              </a:rPr>
              <a:t>P</a:t>
            </a:r>
            <a:r>
              <a:rPr lang="it-IT" b="1" dirty="0" smtClean="0">
                <a:latin typeface="Trebuchet MS" pitchFamily="34" charset="0"/>
              </a:rPr>
              <a:t>ROPRIETA’:</a:t>
            </a:r>
            <a:endParaRPr lang="it-IT" b="1" dirty="0">
              <a:latin typeface="Trebuchet MS" pitchFamily="34" charset="0"/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501008"/>
            <a:ext cx="6336506" cy="235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CasellaDiTesto 16"/>
          <p:cNvSpPr txBox="1"/>
          <p:nvPr/>
        </p:nvSpPr>
        <p:spPr>
          <a:xfrm>
            <a:off x="2483768" y="2420888"/>
            <a:ext cx="4248472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F79646"/>
                </a:solidFill>
                <a:latin typeface="Trebuchet MS" pitchFamily="34" charset="0"/>
              </a:rPr>
              <a:t>T</a:t>
            </a:r>
            <a:r>
              <a:rPr lang="it-IT" b="1" dirty="0" smtClean="0">
                <a:latin typeface="Trebuchet MS" pitchFamily="34" charset="0"/>
              </a:rPr>
              <a:t>IPO DI CONTROLLO</a:t>
            </a:r>
          </a:p>
          <a:p>
            <a:pPr marL="342900" indent="-342900">
              <a:lnSpc>
                <a:spcPct val="130000"/>
              </a:lnSpc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F79646"/>
                </a:solidFill>
                <a:latin typeface="Trebuchet MS" pitchFamily="34" charset="0"/>
              </a:rPr>
              <a:t>Q</a:t>
            </a:r>
            <a:r>
              <a:rPr lang="it-IT" b="1" dirty="0" smtClean="0">
                <a:latin typeface="Trebuchet MS" pitchFamily="34" charset="0"/>
              </a:rPr>
              <a:t>UERY (LETTURA)</a:t>
            </a:r>
          </a:p>
        </p:txBody>
      </p:sp>
      <p:pic>
        <p:nvPicPr>
          <p:cNvPr id="18" name="Immagin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21288"/>
            <a:ext cx="1584176" cy="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84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877272"/>
            <a:ext cx="1687830" cy="675323"/>
          </a:xfrm>
          <a:prstGeom prst="rect">
            <a:avLst/>
          </a:prstGeom>
        </p:spPr>
      </p:pic>
      <p:sp>
        <p:nvSpPr>
          <p:cNvPr id="14" name="Sottotitolo 2"/>
          <p:cNvSpPr txBox="1">
            <a:spLocks/>
          </p:cNvSpPr>
          <p:nvPr/>
        </p:nvSpPr>
        <p:spPr>
          <a:xfrm>
            <a:off x="755576" y="476672"/>
            <a:ext cx="7344816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auto">
              <a:spcAft>
                <a:spcPts val="0"/>
              </a:spcAft>
              <a:defRPr/>
            </a:pPr>
            <a:r>
              <a:rPr lang="it-IT" sz="4000" b="1" dirty="0">
                <a:solidFill>
                  <a:srgbClr val="0C788E"/>
                </a:solidFill>
                <a:latin typeface="Trebuchet MS" pitchFamily="34" charset="0"/>
              </a:rPr>
              <a:t>R</a:t>
            </a:r>
            <a:r>
              <a:rPr lang="it-IT" b="1" dirty="0">
                <a:solidFill>
                  <a:srgbClr val="0C788E"/>
                </a:solidFill>
                <a:latin typeface="Trebuchet MS" pitchFamily="34" charset="0"/>
              </a:rPr>
              <a:t>EGOLE DI </a:t>
            </a:r>
            <a:r>
              <a:rPr lang="it-IT" sz="4000" b="1" dirty="0">
                <a:solidFill>
                  <a:srgbClr val="0C788E"/>
                </a:solidFill>
                <a:latin typeface="Trebuchet MS" pitchFamily="34" charset="0"/>
              </a:rPr>
              <a:t>C</a:t>
            </a:r>
            <a:r>
              <a:rPr lang="it-IT" b="1" dirty="0">
                <a:solidFill>
                  <a:srgbClr val="0C788E"/>
                </a:solidFill>
                <a:latin typeface="Trebuchet MS" pitchFamily="34" charset="0"/>
              </a:rPr>
              <a:t>ONTROLLO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3040524" y="1700808"/>
            <a:ext cx="2899628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40000"/>
              </a:lnSpc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F79646"/>
                </a:solidFill>
                <a:latin typeface="Trebuchet MS" pitchFamily="34" charset="0"/>
              </a:rPr>
              <a:t>H</a:t>
            </a:r>
            <a:r>
              <a:rPr lang="it-IT" b="1" dirty="0" smtClean="0">
                <a:latin typeface="Trebuchet MS" pitchFamily="34" charset="0"/>
              </a:rPr>
              <a:t>YPERLINK</a:t>
            </a:r>
          </a:p>
          <a:p>
            <a:pPr marL="342900" indent="-342900">
              <a:lnSpc>
                <a:spcPct val="140000"/>
              </a:lnSpc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F79646"/>
                </a:solidFill>
                <a:latin typeface="Trebuchet MS" pitchFamily="34" charset="0"/>
              </a:rPr>
              <a:t>M</a:t>
            </a:r>
            <a:r>
              <a:rPr lang="it-IT" b="1" dirty="0" smtClean="0">
                <a:latin typeface="Trebuchet MS" pitchFamily="34" charset="0"/>
              </a:rPr>
              <a:t>ESSAGGI </a:t>
            </a:r>
          </a:p>
          <a:p>
            <a:pPr marL="342900" indent="-342900">
              <a:lnSpc>
                <a:spcPct val="140000"/>
              </a:lnSpc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F79646"/>
                </a:solidFill>
                <a:latin typeface="Trebuchet MS" pitchFamily="34" charset="0"/>
              </a:rPr>
              <a:t>P</a:t>
            </a:r>
            <a:r>
              <a:rPr lang="it-IT" b="1" dirty="0" smtClean="0">
                <a:latin typeface="Trebuchet MS" pitchFamily="34" charset="0"/>
              </a:rPr>
              <a:t>ARAMETRI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356992"/>
            <a:ext cx="6265069" cy="2378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CasellaDiTesto 16"/>
          <p:cNvSpPr txBox="1"/>
          <p:nvPr/>
        </p:nvSpPr>
        <p:spPr>
          <a:xfrm>
            <a:off x="2771800" y="1268760"/>
            <a:ext cx="4536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79646"/>
                </a:solidFill>
                <a:latin typeface="Trebuchet MS" pitchFamily="34" charset="0"/>
              </a:rPr>
              <a:t>P</a:t>
            </a:r>
            <a:r>
              <a:rPr lang="it-IT" b="1" dirty="0" smtClean="0">
                <a:latin typeface="Trebuchet MS" pitchFamily="34" charset="0"/>
              </a:rPr>
              <a:t>RINCIPALI</a:t>
            </a:r>
            <a:r>
              <a:rPr lang="it-IT" sz="2600" b="1" dirty="0" smtClean="0">
                <a:latin typeface="Trebuchet MS" pitchFamily="34" charset="0"/>
              </a:rPr>
              <a:t> </a:t>
            </a:r>
            <a:r>
              <a:rPr lang="it-IT" sz="2400" b="1" dirty="0" smtClean="0">
                <a:solidFill>
                  <a:srgbClr val="F79646"/>
                </a:solidFill>
                <a:latin typeface="Trebuchet MS" pitchFamily="34" charset="0"/>
              </a:rPr>
              <a:t>P</a:t>
            </a:r>
            <a:r>
              <a:rPr lang="it-IT" b="1" dirty="0" smtClean="0">
                <a:latin typeface="Trebuchet MS" pitchFamily="34" charset="0"/>
              </a:rPr>
              <a:t>ROPRIETA’:</a:t>
            </a:r>
            <a:endParaRPr lang="it-IT" b="1" dirty="0">
              <a:latin typeface="Trebuchet MS" pitchFamily="34" charset="0"/>
            </a:endParaRPr>
          </a:p>
        </p:txBody>
      </p:sp>
      <p:pic>
        <p:nvPicPr>
          <p:cNvPr id="18" name="Immagin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21288"/>
            <a:ext cx="1584176" cy="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81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955186"/>
            <a:ext cx="1687830" cy="675323"/>
          </a:xfrm>
          <a:prstGeom prst="rect">
            <a:avLst/>
          </a:prstGeom>
        </p:spPr>
      </p:pic>
      <p:sp>
        <p:nvSpPr>
          <p:cNvPr id="15" name="Sottotitolo 2"/>
          <p:cNvSpPr txBox="1">
            <a:spLocks/>
          </p:cNvSpPr>
          <p:nvPr/>
        </p:nvSpPr>
        <p:spPr>
          <a:xfrm>
            <a:off x="1979712" y="548680"/>
            <a:ext cx="4968553" cy="6480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4000" b="1" dirty="0">
                <a:solidFill>
                  <a:srgbClr val="0C788E"/>
                </a:solidFill>
                <a:latin typeface="Trebuchet MS" pitchFamily="34" charset="0"/>
              </a:rPr>
              <a:t>P</a:t>
            </a:r>
            <a:r>
              <a:rPr lang="it-IT" b="1" dirty="0">
                <a:solidFill>
                  <a:srgbClr val="0C788E"/>
                </a:solidFill>
                <a:latin typeface="Trebuchet MS" pitchFamily="34" charset="0"/>
              </a:rPr>
              <a:t>ARAMETRI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149080"/>
            <a:ext cx="646176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CasellaDiTesto 16"/>
          <p:cNvSpPr txBox="1"/>
          <p:nvPr/>
        </p:nvSpPr>
        <p:spPr>
          <a:xfrm>
            <a:off x="2451058" y="1263649"/>
            <a:ext cx="56204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400" b="1" dirty="0">
                <a:solidFill>
                  <a:srgbClr val="F79646"/>
                </a:solidFill>
                <a:latin typeface="Trebuchet MS" pitchFamily="34" charset="0"/>
              </a:rPr>
              <a:t>P</a:t>
            </a:r>
            <a:r>
              <a:rPr lang="it-IT" b="1" dirty="0">
                <a:solidFill>
                  <a:srgbClr val="000000"/>
                </a:solidFill>
                <a:latin typeface="Trebuchet MS" pitchFamily="34" charset="0"/>
              </a:rPr>
              <a:t>RINCIPALI</a:t>
            </a:r>
            <a:r>
              <a:rPr lang="it-IT" sz="2600" b="1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it-IT" sz="2400" b="1" dirty="0">
                <a:solidFill>
                  <a:srgbClr val="F79646"/>
                </a:solidFill>
                <a:latin typeface="Trebuchet MS" pitchFamily="34" charset="0"/>
              </a:rPr>
              <a:t>P</a:t>
            </a:r>
            <a:r>
              <a:rPr lang="it-IT" b="1" dirty="0">
                <a:solidFill>
                  <a:srgbClr val="000000"/>
                </a:solidFill>
                <a:latin typeface="Trebuchet MS" pitchFamily="34" charset="0"/>
              </a:rPr>
              <a:t>ROPRIETA’: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2595074" y="1767705"/>
            <a:ext cx="4248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F79646"/>
                </a:solidFill>
                <a:latin typeface="Trebuchet MS" pitchFamily="34" charset="0"/>
              </a:rPr>
              <a:t>E</a:t>
            </a:r>
            <a:r>
              <a:rPr lang="it-IT" b="1" dirty="0" smtClean="0">
                <a:latin typeface="Trebuchet MS" pitchFamily="34" charset="0"/>
              </a:rPr>
              <a:t>TICHETTA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F79646"/>
                </a:solidFill>
                <a:latin typeface="Trebuchet MS" pitchFamily="34" charset="0"/>
              </a:rPr>
              <a:t>T</a:t>
            </a:r>
            <a:r>
              <a:rPr lang="it-IT" b="1" dirty="0" smtClean="0">
                <a:latin typeface="Trebuchet MS" pitchFamily="34" charset="0"/>
              </a:rPr>
              <a:t>IPO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F79646"/>
                </a:solidFill>
                <a:latin typeface="Trebuchet MS" pitchFamily="34" charset="0"/>
              </a:rPr>
              <a:t>F</a:t>
            </a:r>
            <a:r>
              <a:rPr lang="it-IT" b="1" dirty="0" smtClean="0">
                <a:latin typeface="Trebuchet MS" pitchFamily="34" charset="0"/>
              </a:rPr>
              <a:t>AMIGLIA </a:t>
            </a:r>
            <a:r>
              <a:rPr lang="it-IT" sz="2400" b="1" dirty="0" smtClean="0">
                <a:solidFill>
                  <a:srgbClr val="F79646"/>
                </a:solidFill>
                <a:latin typeface="Trebuchet MS" pitchFamily="34" charset="0"/>
              </a:rPr>
              <a:t>E</a:t>
            </a:r>
            <a:r>
              <a:rPr lang="it-IT" b="1" dirty="0" smtClean="0">
                <a:latin typeface="Trebuchet MS" pitchFamily="34" charset="0"/>
              </a:rPr>
              <a:t>NUMERATIVI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F79646"/>
                </a:solidFill>
                <a:latin typeface="Trebuchet MS" pitchFamily="34" charset="0"/>
              </a:rPr>
              <a:t>H</a:t>
            </a:r>
            <a:r>
              <a:rPr lang="it-IT" b="1" dirty="0" smtClean="0">
                <a:latin typeface="Trebuchet MS" pitchFamily="34" charset="0"/>
              </a:rPr>
              <a:t>OTLINK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1259632" y="3356992"/>
            <a:ext cx="65527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79646"/>
                </a:solidFill>
                <a:latin typeface="Trebuchet MS" pitchFamily="34" charset="0"/>
              </a:rPr>
              <a:t>S</a:t>
            </a:r>
            <a:r>
              <a:rPr lang="it-IT" b="1" dirty="0" smtClean="0">
                <a:latin typeface="Trebuchet MS" pitchFamily="34" charset="0"/>
              </a:rPr>
              <a:t>INTASSI </a:t>
            </a:r>
            <a:r>
              <a:rPr lang="it-IT" sz="2400" b="1" dirty="0" smtClean="0">
                <a:solidFill>
                  <a:srgbClr val="F79646"/>
                </a:solidFill>
                <a:latin typeface="Trebuchet MS" pitchFamily="34" charset="0"/>
              </a:rPr>
              <a:t>U</a:t>
            </a:r>
            <a:r>
              <a:rPr lang="it-IT" b="1" dirty="0" smtClean="0">
                <a:latin typeface="Trebuchet MS" pitchFamily="34" charset="0"/>
              </a:rPr>
              <a:t>TILIZZO </a:t>
            </a:r>
          </a:p>
          <a:p>
            <a:r>
              <a:rPr lang="it-IT" b="1" dirty="0" smtClean="0">
                <a:latin typeface="Trebuchet MS" pitchFamily="34" charset="0"/>
              </a:rPr>
              <a:t>	[$</a:t>
            </a:r>
            <a:r>
              <a:rPr lang="it-IT" sz="1600" b="1" dirty="0" smtClean="0">
                <a:solidFill>
                  <a:srgbClr val="F79646"/>
                </a:solidFill>
                <a:latin typeface="Trebuchet MS" pitchFamily="34" charset="0"/>
              </a:rPr>
              <a:t>CODICE PARAMETRO</a:t>
            </a:r>
            <a:r>
              <a:rPr lang="it-IT" b="1" dirty="0" smtClean="0">
                <a:latin typeface="Trebuchet MS" pitchFamily="34" charset="0"/>
              </a:rPr>
              <a:t>]</a:t>
            </a:r>
            <a:endParaRPr lang="it-IT" b="1" dirty="0">
              <a:latin typeface="Trebuchet MS" pitchFamily="34" charset="0"/>
            </a:endParaRPr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21288"/>
            <a:ext cx="1584176" cy="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55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Pages>0</Pages>
  <Words>879</Words>
  <Characters>0</Characters>
  <Application>Microsoft Office PowerPoint</Application>
  <DocSecurity>0</DocSecurity>
  <PresentationFormat>Presentazione su schermo (4:3)</PresentationFormat>
  <Lines>0</Lines>
  <Paragraphs>116</Paragraphs>
  <Slides>15</Slides>
  <Notes>13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7" baseType="lpstr">
      <vt:lpstr>Diseño predeterminado</vt:lpstr>
      <vt:lpstr>CorelPhotoPaint.Image.11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Toshiba</Company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laura.corvatta</cp:lastModifiedBy>
  <cp:revision>736</cp:revision>
  <cp:lastPrinted>1899-12-30T00:00:00Z</cp:lastPrinted>
  <dcterms:created xsi:type="dcterms:W3CDTF">2010-05-23T14:28:12Z</dcterms:created>
  <dcterms:modified xsi:type="dcterms:W3CDTF">2012-10-23T10:03:00Z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1033-8.1.0.3357</vt:lpwstr>
  </property>
</Properties>
</file>