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597"/>
    <a:srgbClr val="A78237"/>
    <a:srgbClr val="FF9900"/>
    <a:srgbClr val="E6D5B4"/>
    <a:srgbClr val="0C788E"/>
    <a:srgbClr val="E0F7FC"/>
    <a:srgbClr val="BDEFF9"/>
    <a:srgbClr val="FF6600"/>
    <a:srgbClr val="75DEF3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3" d="100"/>
          <a:sy n="123" d="100"/>
        </p:scale>
        <p:origin x="-72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28B851-42C4-4E89-AAB4-ECF22F28A91A}" type="doc">
      <dgm:prSet loTypeId="urn:microsoft.com/office/officeart/2005/8/layout/vList5" loCatId="list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it-IT"/>
        </a:p>
      </dgm:t>
    </dgm:pt>
    <dgm:pt modelId="{8B3AB7F7-87FF-4594-8B02-D0F44495DB5B}">
      <dgm:prSet phldrT="[Testo]" custT="1"/>
      <dgm:spPr>
        <a:solidFill>
          <a:schemeClr val="accent5">
            <a:lumMod val="25000"/>
          </a:schemeClr>
        </a:solidFill>
      </dgm:spPr>
      <dgm:t>
        <a:bodyPr/>
        <a:lstStyle/>
        <a:p>
          <a:r>
            <a:rPr lang="it-IT" sz="3200" b="1" dirty="0" smtClean="0"/>
            <a:t>1</a:t>
          </a:r>
          <a:endParaRPr lang="it-IT" sz="3200" b="1" dirty="0"/>
        </a:p>
      </dgm:t>
    </dgm:pt>
    <dgm:pt modelId="{9D8BB546-3E2D-4615-887E-8E4B26D21D19}" type="parTrans" cxnId="{54FB219E-E962-44E0-A603-17552537FB6A}">
      <dgm:prSet/>
      <dgm:spPr/>
      <dgm:t>
        <a:bodyPr/>
        <a:lstStyle/>
        <a:p>
          <a:endParaRPr lang="it-IT" sz="1400" b="1"/>
        </a:p>
      </dgm:t>
    </dgm:pt>
    <dgm:pt modelId="{4C545D16-84B8-4242-9BD3-E735487B568C}" type="sibTrans" cxnId="{54FB219E-E962-44E0-A603-17552537FB6A}">
      <dgm:prSet/>
      <dgm:spPr/>
      <dgm:t>
        <a:bodyPr/>
        <a:lstStyle/>
        <a:p>
          <a:endParaRPr lang="it-IT" sz="1400" b="1"/>
        </a:p>
      </dgm:t>
    </dgm:pt>
    <dgm:pt modelId="{36B4F2C7-2FE8-4BCB-8907-924FBE9B72CF}">
      <dgm:prSet phldrT="[Testo]" custT="1"/>
      <dgm:spPr>
        <a:solidFill>
          <a:srgbClr val="E0F7FC">
            <a:alpha val="89804"/>
          </a:srgbClr>
        </a:solidFill>
      </dgm:spPr>
      <dgm:t>
        <a:bodyPr/>
        <a:lstStyle/>
        <a:p>
          <a:r>
            <a:rPr lang="it-IT" sz="1800" b="1" smtClean="0">
              <a:latin typeface="+mn-lt"/>
              <a:cs typeface="+mn-cs"/>
            </a:rPr>
            <a:t>PERFETTO</a:t>
          </a:r>
          <a:r>
            <a:rPr lang="it-IT" sz="1800" smtClean="0"/>
            <a:t>: </a:t>
          </a:r>
          <a:r>
            <a:rPr lang="it-IT" sz="1800" b="1" smtClean="0">
              <a:latin typeface="+mn-lt"/>
              <a:cs typeface="+mn-cs"/>
            </a:rPr>
            <a:t>NUMERO UNO NEL CONTROLLO DELLA COMMESSA</a:t>
          </a:r>
          <a:endParaRPr lang="it-IT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5038C92-9D0E-4B38-BE91-8E8A2938F080}" type="parTrans" cxnId="{2F3F1833-599E-45B7-AC65-DB1916AF4E86}">
      <dgm:prSet/>
      <dgm:spPr/>
      <dgm:t>
        <a:bodyPr/>
        <a:lstStyle/>
        <a:p>
          <a:endParaRPr lang="it-IT" sz="1400" b="1"/>
        </a:p>
      </dgm:t>
    </dgm:pt>
    <dgm:pt modelId="{96E9BD21-F839-41F7-8992-69476D70FD39}" type="sibTrans" cxnId="{2F3F1833-599E-45B7-AC65-DB1916AF4E86}">
      <dgm:prSet/>
      <dgm:spPr/>
      <dgm:t>
        <a:bodyPr/>
        <a:lstStyle/>
        <a:p>
          <a:endParaRPr lang="it-IT" sz="1400" b="1"/>
        </a:p>
      </dgm:t>
    </dgm:pt>
    <dgm:pt modelId="{4E7E9787-1DA5-435B-AA8C-6FD3A7944050}">
      <dgm:prSet phldrT="[Testo]" custT="1"/>
      <dgm:spPr>
        <a:solidFill>
          <a:srgbClr val="A78237"/>
        </a:solidFill>
      </dgm:spPr>
      <dgm:t>
        <a:bodyPr/>
        <a:lstStyle/>
        <a:p>
          <a:r>
            <a:rPr lang="it-IT" sz="3200" b="1" dirty="0" smtClean="0"/>
            <a:t>2</a:t>
          </a:r>
          <a:endParaRPr lang="it-IT" sz="3200" b="1" dirty="0"/>
        </a:p>
      </dgm:t>
    </dgm:pt>
    <dgm:pt modelId="{77DFC6BF-FE5A-40A8-A90D-6E52C15B67B6}" type="parTrans" cxnId="{EA910CED-711B-438C-A526-54B8FF44DE78}">
      <dgm:prSet/>
      <dgm:spPr/>
      <dgm:t>
        <a:bodyPr/>
        <a:lstStyle/>
        <a:p>
          <a:endParaRPr lang="it-IT" sz="1400" b="1"/>
        </a:p>
      </dgm:t>
    </dgm:pt>
    <dgm:pt modelId="{E85EE45D-31FC-4433-AC31-B0C22FDA37C6}" type="sibTrans" cxnId="{EA910CED-711B-438C-A526-54B8FF44DE78}">
      <dgm:prSet/>
      <dgm:spPr/>
      <dgm:t>
        <a:bodyPr/>
        <a:lstStyle/>
        <a:p>
          <a:endParaRPr lang="it-IT" sz="1400" b="1"/>
        </a:p>
      </dgm:t>
    </dgm:pt>
    <dgm:pt modelId="{6CE250CB-BB6B-44E5-A128-385E86EC65B5}">
      <dgm:prSet phldrT="[Testo]" custT="1"/>
      <dgm:spPr/>
      <dgm:t>
        <a:bodyPr/>
        <a:lstStyle/>
        <a:p>
          <a:r>
            <a:rPr lang="it-IT" sz="1800" b="1" smtClean="0">
              <a:latin typeface="+mn-lt"/>
              <a:cs typeface="+mn-cs"/>
            </a:rPr>
            <a:t>PANNELLO</a:t>
          </a:r>
          <a:r>
            <a:rPr lang="it-IT" sz="1800" smtClean="0"/>
            <a:t> </a:t>
          </a:r>
          <a:r>
            <a:rPr lang="it-IT" sz="1800" b="1" smtClean="0">
              <a:latin typeface="+mn-lt"/>
              <a:cs typeface="+mn-cs"/>
            </a:rPr>
            <a:t>DI CONTROLLO DELLA COMMESSA</a:t>
          </a:r>
          <a:endParaRPr lang="it-IT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EE9E035-C62B-491D-BAB6-54BCF5CCF46B}" type="parTrans" cxnId="{2B33D993-38DB-444D-9ABA-FFF6BD7495FA}">
      <dgm:prSet/>
      <dgm:spPr/>
      <dgm:t>
        <a:bodyPr/>
        <a:lstStyle/>
        <a:p>
          <a:endParaRPr lang="it-IT" sz="1400" b="1"/>
        </a:p>
      </dgm:t>
    </dgm:pt>
    <dgm:pt modelId="{9B42E4C0-4F29-446D-BF9A-5DC0AF953E0C}" type="sibTrans" cxnId="{2B33D993-38DB-444D-9ABA-FFF6BD7495FA}">
      <dgm:prSet/>
      <dgm:spPr/>
      <dgm:t>
        <a:bodyPr/>
        <a:lstStyle/>
        <a:p>
          <a:endParaRPr lang="it-IT" sz="1400" b="1"/>
        </a:p>
      </dgm:t>
    </dgm:pt>
    <dgm:pt modelId="{29F93404-D356-4811-9BA3-34E90625218D}" type="pres">
      <dgm:prSet presAssocID="{5E28B851-42C4-4E89-AAB4-ECF22F28A91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096CAA72-3CB8-40C6-81AC-2BEE5D5C9B01}" type="pres">
      <dgm:prSet presAssocID="{8B3AB7F7-87FF-4594-8B02-D0F44495DB5B}" presName="linNode" presStyleCnt="0"/>
      <dgm:spPr/>
    </dgm:pt>
    <dgm:pt modelId="{8465746A-CCDD-4894-9A76-DC7CB540677D}" type="pres">
      <dgm:prSet presAssocID="{8B3AB7F7-87FF-4594-8B02-D0F44495DB5B}" presName="parentText" presStyleLbl="node1" presStyleIdx="0" presStyleCnt="2" custScaleX="57952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80B252F-F526-46F2-9F95-70E7F938C36D}" type="pres">
      <dgm:prSet presAssocID="{8B3AB7F7-87FF-4594-8B02-D0F44495DB5B}" presName="descendantText" presStyleLbl="alignAccFollowNode1" presStyleIdx="0" presStyleCnt="2" custScaleX="11761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583D3BA-2990-4DE5-9CB3-723C0CBEF947}" type="pres">
      <dgm:prSet presAssocID="{4C545D16-84B8-4242-9BD3-E735487B568C}" presName="sp" presStyleCnt="0"/>
      <dgm:spPr/>
    </dgm:pt>
    <dgm:pt modelId="{729537AA-376C-4FD8-9E78-276D41E64C6C}" type="pres">
      <dgm:prSet presAssocID="{4E7E9787-1DA5-435B-AA8C-6FD3A7944050}" presName="linNode" presStyleCnt="0"/>
      <dgm:spPr/>
    </dgm:pt>
    <dgm:pt modelId="{8CBAFDDF-89DC-49AA-9522-E5113037A23C}" type="pres">
      <dgm:prSet presAssocID="{4E7E9787-1DA5-435B-AA8C-6FD3A7944050}" presName="parentText" presStyleLbl="node1" presStyleIdx="1" presStyleCnt="2" custScaleX="58000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8908068-B031-4409-A56A-8FF1C204D98F}" type="pres">
      <dgm:prSet presAssocID="{4E7E9787-1DA5-435B-AA8C-6FD3A7944050}" presName="descendantText" presStyleLbl="alignAccFollowNode1" presStyleIdx="1" presStyleCnt="2" custScaleX="118436" custLinFactNeighborX="-810" custLinFactNeighborY="-370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54FB219E-E962-44E0-A603-17552537FB6A}" srcId="{5E28B851-42C4-4E89-AAB4-ECF22F28A91A}" destId="{8B3AB7F7-87FF-4594-8B02-D0F44495DB5B}" srcOrd="0" destOrd="0" parTransId="{9D8BB546-3E2D-4615-887E-8E4B26D21D19}" sibTransId="{4C545D16-84B8-4242-9BD3-E735487B568C}"/>
    <dgm:cxn modelId="{44063B3F-D52B-4087-9737-BE21AD191080}" type="presOf" srcId="{5E28B851-42C4-4E89-AAB4-ECF22F28A91A}" destId="{29F93404-D356-4811-9BA3-34E90625218D}" srcOrd="0" destOrd="0" presId="urn:microsoft.com/office/officeart/2005/8/layout/vList5"/>
    <dgm:cxn modelId="{2B33D993-38DB-444D-9ABA-FFF6BD7495FA}" srcId="{4E7E9787-1DA5-435B-AA8C-6FD3A7944050}" destId="{6CE250CB-BB6B-44E5-A128-385E86EC65B5}" srcOrd="0" destOrd="0" parTransId="{AEE9E035-C62B-491D-BAB6-54BCF5CCF46B}" sibTransId="{9B42E4C0-4F29-446D-BF9A-5DC0AF953E0C}"/>
    <dgm:cxn modelId="{5654FF67-0DD9-4179-AAF5-379B4C2399C8}" type="presOf" srcId="{4E7E9787-1DA5-435B-AA8C-6FD3A7944050}" destId="{8CBAFDDF-89DC-49AA-9522-E5113037A23C}" srcOrd="0" destOrd="0" presId="urn:microsoft.com/office/officeart/2005/8/layout/vList5"/>
    <dgm:cxn modelId="{2F3F1833-599E-45B7-AC65-DB1916AF4E86}" srcId="{8B3AB7F7-87FF-4594-8B02-D0F44495DB5B}" destId="{36B4F2C7-2FE8-4BCB-8907-924FBE9B72CF}" srcOrd="0" destOrd="0" parTransId="{95038C92-9D0E-4B38-BE91-8E8A2938F080}" sibTransId="{96E9BD21-F839-41F7-8992-69476D70FD39}"/>
    <dgm:cxn modelId="{DD04BF81-43ED-4788-AB21-2AB221F6A55A}" type="presOf" srcId="{8B3AB7F7-87FF-4594-8B02-D0F44495DB5B}" destId="{8465746A-CCDD-4894-9A76-DC7CB540677D}" srcOrd="0" destOrd="0" presId="urn:microsoft.com/office/officeart/2005/8/layout/vList5"/>
    <dgm:cxn modelId="{FEB3D449-5844-406E-A16E-EDF7EC395897}" type="presOf" srcId="{6CE250CB-BB6B-44E5-A128-385E86EC65B5}" destId="{98908068-B031-4409-A56A-8FF1C204D98F}" srcOrd="0" destOrd="0" presId="urn:microsoft.com/office/officeart/2005/8/layout/vList5"/>
    <dgm:cxn modelId="{EA910CED-711B-438C-A526-54B8FF44DE78}" srcId="{5E28B851-42C4-4E89-AAB4-ECF22F28A91A}" destId="{4E7E9787-1DA5-435B-AA8C-6FD3A7944050}" srcOrd="1" destOrd="0" parTransId="{77DFC6BF-FE5A-40A8-A90D-6E52C15B67B6}" sibTransId="{E85EE45D-31FC-4433-AC31-B0C22FDA37C6}"/>
    <dgm:cxn modelId="{85432E21-0845-48C4-A9AD-5CDD2608FC37}" type="presOf" srcId="{36B4F2C7-2FE8-4BCB-8907-924FBE9B72CF}" destId="{580B252F-F526-46F2-9F95-70E7F938C36D}" srcOrd="0" destOrd="0" presId="urn:microsoft.com/office/officeart/2005/8/layout/vList5"/>
    <dgm:cxn modelId="{91D25465-2090-41BE-BA1A-9C635265344F}" type="presParOf" srcId="{29F93404-D356-4811-9BA3-34E90625218D}" destId="{096CAA72-3CB8-40C6-81AC-2BEE5D5C9B01}" srcOrd="0" destOrd="0" presId="urn:microsoft.com/office/officeart/2005/8/layout/vList5"/>
    <dgm:cxn modelId="{296AB8D9-36C5-42DE-AAEA-ABAEB61AFD86}" type="presParOf" srcId="{096CAA72-3CB8-40C6-81AC-2BEE5D5C9B01}" destId="{8465746A-CCDD-4894-9A76-DC7CB540677D}" srcOrd="0" destOrd="0" presId="urn:microsoft.com/office/officeart/2005/8/layout/vList5"/>
    <dgm:cxn modelId="{DF5C1822-36BA-4C1F-B0EF-2167FF77DE08}" type="presParOf" srcId="{096CAA72-3CB8-40C6-81AC-2BEE5D5C9B01}" destId="{580B252F-F526-46F2-9F95-70E7F938C36D}" srcOrd="1" destOrd="0" presId="urn:microsoft.com/office/officeart/2005/8/layout/vList5"/>
    <dgm:cxn modelId="{45631569-91FD-4E6B-A669-4D98412D1889}" type="presParOf" srcId="{29F93404-D356-4811-9BA3-34E90625218D}" destId="{8583D3BA-2990-4DE5-9CB3-723C0CBEF947}" srcOrd="1" destOrd="0" presId="urn:microsoft.com/office/officeart/2005/8/layout/vList5"/>
    <dgm:cxn modelId="{CC6AD876-64E6-473B-AFF9-2D5815CD4373}" type="presParOf" srcId="{29F93404-D356-4811-9BA3-34E90625218D}" destId="{729537AA-376C-4FD8-9E78-276D41E64C6C}" srcOrd="2" destOrd="0" presId="urn:microsoft.com/office/officeart/2005/8/layout/vList5"/>
    <dgm:cxn modelId="{9219B508-53DC-4B46-932F-B77EDCC4790E}" type="presParOf" srcId="{729537AA-376C-4FD8-9E78-276D41E64C6C}" destId="{8CBAFDDF-89DC-49AA-9522-E5113037A23C}" srcOrd="0" destOrd="0" presId="urn:microsoft.com/office/officeart/2005/8/layout/vList5"/>
    <dgm:cxn modelId="{8249D2A9-7DA0-4EE7-B100-C6C49B56491B}" type="presParOf" srcId="{729537AA-376C-4FD8-9E78-276D41E64C6C}" destId="{98908068-B031-4409-A56A-8FF1C204D98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E28B851-42C4-4E89-AAB4-ECF22F28A91A}" type="doc">
      <dgm:prSet loTypeId="urn:microsoft.com/office/officeart/2005/8/layout/vList5" loCatId="list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it-IT"/>
        </a:p>
      </dgm:t>
    </dgm:pt>
    <dgm:pt modelId="{8B3AB7F7-87FF-4594-8B02-D0F44495DB5B}">
      <dgm:prSet phldrT="[Testo]" custT="1"/>
      <dgm:spPr>
        <a:solidFill>
          <a:srgbClr val="A78237"/>
        </a:solidFill>
      </dgm:spPr>
      <dgm:t>
        <a:bodyPr/>
        <a:lstStyle/>
        <a:p>
          <a:r>
            <a:rPr lang="it-IT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</a:t>
          </a:r>
          <a:endParaRPr lang="it-IT" sz="3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D8BB546-3E2D-4615-887E-8E4B26D21D19}" type="parTrans" cxnId="{54FB219E-E962-44E0-A603-17552537FB6A}">
      <dgm:prSet/>
      <dgm:spPr/>
      <dgm:t>
        <a:bodyPr/>
        <a:lstStyle/>
        <a:p>
          <a:endParaRPr lang="it-IT" sz="1400" b="1"/>
        </a:p>
      </dgm:t>
    </dgm:pt>
    <dgm:pt modelId="{4C545D16-84B8-4242-9BD3-E735487B568C}" type="sibTrans" cxnId="{54FB219E-E962-44E0-A603-17552537FB6A}">
      <dgm:prSet/>
      <dgm:spPr/>
      <dgm:t>
        <a:bodyPr/>
        <a:lstStyle/>
        <a:p>
          <a:endParaRPr lang="it-IT" sz="1400" b="1"/>
        </a:p>
      </dgm:t>
    </dgm:pt>
    <dgm:pt modelId="{36B4F2C7-2FE8-4BCB-8907-924FBE9B72CF}">
      <dgm:prSet phldrT="[Testo]" custT="1"/>
      <dgm:spPr/>
      <dgm:t>
        <a:bodyPr/>
        <a:lstStyle/>
        <a:p>
          <a:r>
            <a:rPr lang="it-IT" sz="14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RAGGIUNGERE IL CONTROLLO ECONOMICO AZIENDALE</a:t>
          </a:r>
          <a:endParaRPr lang="it-IT" sz="1400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5038C92-9D0E-4B38-BE91-8E8A2938F080}" type="parTrans" cxnId="{2F3F1833-599E-45B7-AC65-DB1916AF4E86}">
      <dgm:prSet/>
      <dgm:spPr/>
      <dgm:t>
        <a:bodyPr/>
        <a:lstStyle/>
        <a:p>
          <a:endParaRPr lang="it-IT" sz="1400" b="1"/>
        </a:p>
      </dgm:t>
    </dgm:pt>
    <dgm:pt modelId="{96E9BD21-F839-41F7-8992-69476D70FD39}" type="sibTrans" cxnId="{2F3F1833-599E-45B7-AC65-DB1916AF4E86}">
      <dgm:prSet/>
      <dgm:spPr/>
      <dgm:t>
        <a:bodyPr/>
        <a:lstStyle/>
        <a:p>
          <a:endParaRPr lang="it-IT" sz="1400" b="1"/>
        </a:p>
      </dgm:t>
    </dgm:pt>
    <dgm:pt modelId="{4E7E9787-1DA5-435B-AA8C-6FD3A7944050}">
      <dgm:prSet phldrT="[Testo]" custT="1"/>
      <dgm:spPr/>
      <dgm:t>
        <a:bodyPr/>
        <a:lstStyle/>
        <a:p>
          <a:r>
            <a:rPr lang="it-IT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</a:t>
          </a:r>
          <a:endParaRPr lang="it-IT" sz="3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7DFC6BF-FE5A-40A8-A90D-6E52C15B67B6}" type="parTrans" cxnId="{EA910CED-711B-438C-A526-54B8FF44DE78}">
      <dgm:prSet/>
      <dgm:spPr/>
      <dgm:t>
        <a:bodyPr/>
        <a:lstStyle/>
        <a:p>
          <a:endParaRPr lang="it-IT" sz="1400" b="1"/>
        </a:p>
      </dgm:t>
    </dgm:pt>
    <dgm:pt modelId="{E85EE45D-31FC-4433-AC31-B0C22FDA37C6}" type="sibTrans" cxnId="{EA910CED-711B-438C-A526-54B8FF44DE78}">
      <dgm:prSet/>
      <dgm:spPr/>
      <dgm:t>
        <a:bodyPr/>
        <a:lstStyle/>
        <a:p>
          <a:endParaRPr lang="it-IT" sz="1400" b="1"/>
        </a:p>
      </dgm:t>
    </dgm:pt>
    <dgm:pt modelId="{6CE250CB-BB6B-44E5-A128-385E86EC65B5}">
      <dgm:prSet phldrT="[Testo]" custT="1"/>
      <dgm:spPr/>
      <dgm:t>
        <a:bodyPr/>
        <a:lstStyle/>
        <a:p>
          <a:r>
            <a:rPr lang="it-IT" sz="14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OTTENERE IL CONTROLLO DELLA COMMESSA</a:t>
          </a:r>
          <a:endParaRPr lang="it-IT" sz="1400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EE9E035-C62B-491D-BAB6-54BCF5CCF46B}" type="parTrans" cxnId="{2B33D993-38DB-444D-9ABA-FFF6BD7495FA}">
      <dgm:prSet/>
      <dgm:spPr/>
      <dgm:t>
        <a:bodyPr/>
        <a:lstStyle/>
        <a:p>
          <a:endParaRPr lang="it-IT" sz="1400" b="1"/>
        </a:p>
      </dgm:t>
    </dgm:pt>
    <dgm:pt modelId="{9B42E4C0-4F29-446D-BF9A-5DC0AF953E0C}" type="sibTrans" cxnId="{2B33D993-38DB-444D-9ABA-FFF6BD7495FA}">
      <dgm:prSet/>
      <dgm:spPr/>
      <dgm:t>
        <a:bodyPr/>
        <a:lstStyle/>
        <a:p>
          <a:endParaRPr lang="it-IT" sz="1400" b="1"/>
        </a:p>
      </dgm:t>
    </dgm:pt>
    <dgm:pt modelId="{E6305B62-8FD9-42BF-9AAA-40E7B3139FFD}">
      <dgm:prSet phldrT="[Testo]" custT="1"/>
      <dgm:spPr/>
      <dgm:t>
        <a:bodyPr/>
        <a:lstStyle/>
        <a:p>
          <a:r>
            <a:rPr lang="it-IT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</a:t>
          </a:r>
          <a:endParaRPr lang="it-IT" sz="3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74C7A44-4877-47C2-BE0A-6D8EF2A1E27C}" type="parTrans" cxnId="{9E0EF2CC-52C3-4ACD-A151-DD5CD7A968FE}">
      <dgm:prSet/>
      <dgm:spPr/>
      <dgm:t>
        <a:bodyPr/>
        <a:lstStyle/>
        <a:p>
          <a:endParaRPr lang="it-IT" sz="1400" b="1"/>
        </a:p>
      </dgm:t>
    </dgm:pt>
    <dgm:pt modelId="{295ACB40-8B8E-42BB-8B42-247501FB74F1}" type="sibTrans" cxnId="{9E0EF2CC-52C3-4ACD-A151-DD5CD7A968FE}">
      <dgm:prSet/>
      <dgm:spPr/>
      <dgm:t>
        <a:bodyPr/>
        <a:lstStyle/>
        <a:p>
          <a:endParaRPr lang="it-IT" sz="1400" b="1"/>
        </a:p>
      </dgm:t>
    </dgm:pt>
    <dgm:pt modelId="{5CB3ADFB-CB94-45B5-887F-7D61DA80D1A9}">
      <dgm:prSet phldrT="[Testo]" custT="1"/>
      <dgm:spPr/>
      <dgm:t>
        <a:bodyPr/>
        <a:lstStyle/>
        <a:p>
          <a:r>
            <a:rPr lang="it-IT" sz="14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AUMENTARE L’EFFICIENZA DEI COLLABORATORI</a:t>
          </a:r>
          <a:endParaRPr lang="it-IT" sz="1400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AEF9159-6B47-45EB-9CF1-7AB7A09B6B9D}" type="parTrans" cxnId="{FEF61093-5FD1-4811-9D7C-7D85C221A94A}">
      <dgm:prSet/>
      <dgm:spPr/>
      <dgm:t>
        <a:bodyPr/>
        <a:lstStyle/>
        <a:p>
          <a:endParaRPr lang="it-IT" sz="1400" b="1"/>
        </a:p>
      </dgm:t>
    </dgm:pt>
    <dgm:pt modelId="{7C437FDB-0D97-414F-9982-33A7E41F828C}" type="sibTrans" cxnId="{FEF61093-5FD1-4811-9D7C-7D85C221A94A}">
      <dgm:prSet/>
      <dgm:spPr/>
      <dgm:t>
        <a:bodyPr/>
        <a:lstStyle/>
        <a:p>
          <a:endParaRPr lang="it-IT" sz="1400" b="1"/>
        </a:p>
      </dgm:t>
    </dgm:pt>
    <dgm:pt modelId="{29F93404-D356-4811-9BA3-34E90625218D}" type="pres">
      <dgm:prSet presAssocID="{5E28B851-42C4-4E89-AAB4-ECF22F28A91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096CAA72-3CB8-40C6-81AC-2BEE5D5C9B01}" type="pres">
      <dgm:prSet presAssocID="{8B3AB7F7-87FF-4594-8B02-D0F44495DB5B}" presName="linNode" presStyleCnt="0"/>
      <dgm:spPr/>
    </dgm:pt>
    <dgm:pt modelId="{8465746A-CCDD-4894-9A76-DC7CB540677D}" type="pres">
      <dgm:prSet presAssocID="{8B3AB7F7-87FF-4594-8B02-D0F44495DB5B}" presName="parentText" presStyleLbl="node1" presStyleIdx="0" presStyleCnt="3" custScaleX="57952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80B252F-F526-46F2-9F95-70E7F938C36D}" type="pres">
      <dgm:prSet presAssocID="{8B3AB7F7-87FF-4594-8B02-D0F44495DB5B}" presName="descendantText" presStyleLbl="alignAccFollowNode1" presStyleIdx="0" presStyleCnt="3" custScaleX="11761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583D3BA-2990-4DE5-9CB3-723C0CBEF947}" type="pres">
      <dgm:prSet presAssocID="{4C545D16-84B8-4242-9BD3-E735487B568C}" presName="sp" presStyleCnt="0"/>
      <dgm:spPr/>
    </dgm:pt>
    <dgm:pt modelId="{729537AA-376C-4FD8-9E78-276D41E64C6C}" type="pres">
      <dgm:prSet presAssocID="{4E7E9787-1DA5-435B-AA8C-6FD3A7944050}" presName="linNode" presStyleCnt="0"/>
      <dgm:spPr/>
    </dgm:pt>
    <dgm:pt modelId="{8CBAFDDF-89DC-49AA-9522-E5113037A23C}" type="pres">
      <dgm:prSet presAssocID="{4E7E9787-1DA5-435B-AA8C-6FD3A7944050}" presName="parentText" presStyleLbl="node1" presStyleIdx="1" presStyleCnt="3" custScaleX="58000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8908068-B031-4409-A56A-8FF1C204D98F}" type="pres">
      <dgm:prSet presAssocID="{4E7E9787-1DA5-435B-AA8C-6FD3A7944050}" presName="descendantText" presStyleLbl="alignAccFollowNode1" presStyleIdx="1" presStyleCnt="3" custScaleX="118436" custLinFactNeighborX="-810" custLinFactNeighborY="-370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D1F7A33-16DE-43E1-B8F6-86FB31CA50BC}" type="pres">
      <dgm:prSet presAssocID="{E85EE45D-31FC-4433-AC31-B0C22FDA37C6}" presName="sp" presStyleCnt="0"/>
      <dgm:spPr/>
    </dgm:pt>
    <dgm:pt modelId="{401F757B-5CA2-4BEA-890A-D0C73B5CA762}" type="pres">
      <dgm:prSet presAssocID="{E6305B62-8FD9-42BF-9AAA-40E7B3139FFD}" presName="linNode" presStyleCnt="0"/>
      <dgm:spPr/>
    </dgm:pt>
    <dgm:pt modelId="{327769F9-4508-4E1B-92F2-9FB7B0A0B70A}" type="pres">
      <dgm:prSet presAssocID="{E6305B62-8FD9-42BF-9AAA-40E7B3139FFD}" presName="parentText" presStyleLbl="node1" presStyleIdx="2" presStyleCnt="3" custScaleX="58000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F8BAEE0-BBED-4967-8AB5-DCF270D5BBF9}" type="pres">
      <dgm:prSet presAssocID="{E6305B62-8FD9-42BF-9AAA-40E7B3139FFD}" presName="descendantText" presStyleLbl="alignAccFollowNode1" presStyleIdx="2" presStyleCnt="3" custScaleX="11749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2B33D993-38DB-444D-9ABA-FFF6BD7495FA}" srcId="{4E7E9787-1DA5-435B-AA8C-6FD3A7944050}" destId="{6CE250CB-BB6B-44E5-A128-385E86EC65B5}" srcOrd="0" destOrd="0" parTransId="{AEE9E035-C62B-491D-BAB6-54BCF5CCF46B}" sibTransId="{9B42E4C0-4F29-446D-BF9A-5DC0AF953E0C}"/>
    <dgm:cxn modelId="{A240C165-85C8-48AA-B600-1EDFA5478274}" type="presOf" srcId="{5CB3ADFB-CB94-45B5-887F-7D61DA80D1A9}" destId="{6F8BAEE0-BBED-4967-8AB5-DCF270D5BBF9}" srcOrd="0" destOrd="0" presId="urn:microsoft.com/office/officeart/2005/8/layout/vList5"/>
    <dgm:cxn modelId="{2F3F1833-599E-45B7-AC65-DB1916AF4E86}" srcId="{8B3AB7F7-87FF-4594-8B02-D0F44495DB5B}" destId="{36B4F2C7-2FE8-4BCB-8907-924FBE9B72CF}" srcOrd="0" destOrd="0" parTransId="{95038C92-9D0E-4B38-BE91-8E8A2938F080}" sibTransId="{96E9BD21-F839-41F7-8992-69476D70FD39}"/>
    <dgm:cxn modelId="{770AEE15-400C-4987-BF11-A6BD21C0ACFD}" type="presOf" srcId="{5E28B851-42C4-4E89-AAB4-ECF22F28A91A}" destId="{29F93404-D356-4811-9BA3-34E90625218D}" srcOrd="0" destOrd="0" presId="urn:microsoft.com/office/officeart/2005/8/layout/vList5"/>
    <dgm:cxn modelId="{FEF61093-5FD1-4811-9D7C-7D85C221A94A}" srcId="{E6305B62-8FD9-42BF-9AAA-40E7B3139FFD}" destId="{5CB3ADFB-CB94-45B5-887F-7D61DA80D1A9}" srcOrd="0" destOrd="0" parTransId="{5AEF9159-6B47-45EB-9CF1-7AB7A09B6B9D}" sibTransId="{7C437FDB-0D97-414F-9982-33A7E41F828C}"/>
    <dgm:cxn modelId="{42B40E6D-AC43-4A41-A57A-90424AAC9736}" type="presOf" srcId="{6CE250CB-BB6B-44E5-A128-385E86EC65B5}" destId="{98908068-B031-4409-A56A-8FF1C204D98F}" srcOrd="0" destOrd="0" presId="urn:microsoft.com/office/officeart/2005/8/layout/vList5"/>
    <dgm:cxn modelId="{9E0EF2CC-52C3-4ACD-A151-DD5CD7A968FE}" srcId="{5E28B851-42C4-4E89-AAB4-ECF22F28A91A}" destId="{E6305B62-8FD9-42BF-9AAA-40E7B3139FFD}" srcOrd="2" destOrd="0" parTransId="{774C7A44-4877-47C2-BE0A-6D8EF2A1E27C}" sibTransId="{295ACB40-8B8E-42BB-8B42-247501FB74F1}"/>
    <dgm:cxn modelId="{EFAB90F3-A5FA-4144-8506-1AD0B4605307}" type="presOf" srcId="{8B3AB7F7-87FF-4594-8B02-D0F44495DB5B}" destId="{8465746A-CCDD-4894-9A76-DC7CB540677D}" srcOrd="0" destOrd="0" presId="urn:microsoft.com/office/officeart/2005/8/layout/vList5"/>
    <dgm:cxn modelId="{0FA990B6-0012-4A32-80C2-0B91C0670638}" type="presOf" srcId="{4E7E9787-1DA5-435B-AA8C-6FD3A7944050}" destId="{8CBAFDDF-89DC-49AA-9522-E5113037A23C}" srcOrd="0" destOrd="0" presId="urn:microsoft.com/office/officeart/2005/8/layout/vList5"/>
    <dgm:cxn modelId="{74465C25-0BCA-4E32-9CB9-84734E196CD0}" type="presOf" srcId="{36B4F2C7-2FE8-4BCB-8907-924FBE9B72CF}" destId="{580B252F-F526-46F2-9F95-70E7F938C36D}" srcOrd="0" destOrd="0" presId="urn:microsoft.com/office/officeart/2005/8/layout/vList5"/>
    <dgm:cxn modelId="{54FB219E-E962-44E0-A603-17552537FB6A}" srcId="{5E28B851-42C4-4E89-AAB4-ECF22F28A91A}" destId="{8B3AB7F7-87FF-4594-8B02-D0F44495DB5B}" srcOrd="0" destOrd="0" parTransId="{9D8BB546-3E2D-4615-887E-8E4B26D21D19}" sibTransId="{4C545D16-84B8-4242-9BD3-E735487B568C}"/>
    <dgm:cxn modelId="{EA910CED-711B-438C-A526-54B8FF44DE78}" srcId="{5E28B851-42C4-4E89-AAB4-ECF22F28A91A}" destId="{4E7E9787-1DA5-435B-AA8C-6FD3A7944050}" srcOrd="1" destOrd="0" parTransId="{77DFC6BF-FE5A-40A8-A90D-6E52C15B67B6}" sibTransId="{E85EE45D-31FC-4433-AC31-B0C22FDA37C6}"/>
    <dgm:cxn modelId="{6A7E4508-4494-4BA4-8990-0FAB4CC2FBBA}" type="presOf" srcId="{E6305B62-8FD9-42BF-9AAA-40E7B3139FFD}" destId="{327769F9-4508-4E1B-92F2-9FB7B0A0B70A}" srcOrd="0" destOrd="0" presId="urn:microsoft.com/office/officeart/2005/8/layout/vList5"/>
    <dgm:cxn modelId="{4EFD3D14-570B-40FA-871E-B282F1AD68F8}" type="presParOf" srcId="{29F93404-D356-4811-9BA3-34E90625218D}" destId="{096CAA72-3CB8-40C6-81AC-2BEE5D5C9B01}" srcOrd="0" destOrd="0" presId="urn:microsoft.com/office/officeart/2005/8/layout/vList5"/>
    <dgm:cxn modelId="{599F12E4-0C9D-4819-A7D9-4B023B014C5F}" type="presParOf" srcId="{096CAA72-3CB8-40C6-81AC-2BEE5D5C9B01}" destId="{8465746A-CCDD-4894-9A76-DC7CB540677D}" srcOrd="0" destOrd="0" presId="urn:microsoft.com/office/officeart/2005/8/layout/vList5"/>
    <dgm:cxn modelId="{1AB83BAA-9440-48E3-9E18-EC70D73090EB}" type="presParOf" srcId="{096CAA72-3CB8-40C6-81AC-2BEE5D5C9B01}" destId="{580B252F-F526-46F2-9F95-70E7F938C36D}" srcOrd="1" destOrd="0" presId="urn:microsoft.com/office/officeart/2005/8/layout/vList5"/>
    <dgm:cxn modelId="{23AF82B7-A6C4-44C0-9E3A-FCBF864A4AEA}" type="presParOf" srcId="{29F93404-D356-4811-9BA3-34E90625218D}" destId="{8583D3BA-2990-4DE5-9CB3-723C0CBEF947}" srcOrd="1" destOrd="0" presId="urn:microsoft.com/office/officeart/2005/8/layout/vList5"/>
    <dgm:cxn modelId="{A6D41421-C1E9-4953-B0C3-40929E7510FD}" type="presParOf" srcId="{29F93404-D356-4811-9BA3-34E90625218D}" destId="{729537AA-376C-4FD8-9E78-276D41E64C6C}" srcOrd="2" destOrd="0" presId="urn:microsoft.com/office/officeart/2005/8/layout/vList5"/>
    <dgm:cxn modelId="{1CF6FC8A-FFD2-4DE2-8F13-2A1CB98D5BB9}" type="presParOf" srcId="{729537AA-376C-4FD8-9E78-276D41E64C6C}" destId="{8CBAFDDF-89DC-49AA-9522-E5113037A23C}" srcOrd="0" destOrd="0" presId="urn:microsoft.com/office/officeart/2005/8/layout/vList5"/>
    <dgm:cxn modelId="{7BC80F56-C06D-45A3-B8E8-3127826AE74A}" type="presParOf" srcId="{729537AA-376C-4FD8-9E78-276D41E64C6C}" destId="{98908068-B031-4409-A56A-8FF1C204D98F}" srcOrd="1" destOrd="0" presId="urn:microsoft.com/office/officeart/2005/8/layout/vList5"/>
    <dgm:cxn modelId="{0FE108DD-8C94-41C4-9AE3-1D6F0E456B45}" type="presParOf" srcId="{29F93404-D356-4811-9BA3-34E90625218D}" destId="{5D1F7A33-16DE-43E1-B8F6-86FB31CA50BC}" srcOrd="3" destOrd="0" presId="urn:microsoft.com/office/officeart/2005/8/layout/vList5"/>
    <dgm:cxn modelId="{A88C7CAA-BD16-4052-89EE-5BB7EAB10B64}" type="presParOf" srcId="{29F93404-D356-4811-9BA3-34E90625218D}" destId="{401F757B-5CA2-4BEA-890A-D0C73B5CA762}" srcOrd="4" destOrd="0" presId="urn:microsoft.com/office/officeart/2005/8/layout/vList5"/>
    <dgm:cxn modelId="{CCC5DF1E-9863-479F-95A0-9B012086F93F}" type="presParOf" srcId="{401F757B-5CA2-4BEA-890A-D0C73B5CA762}" destId="{327769F9-4508-4E1B-92F2-9FB7B0A0B70A}" srcOrd="0" destOrd="0" presId="urn:microsoft.com/office/officeart/2005/8/layout/vList5"/>
    <dgm:cxn modelId="{0049BE29-F043-447F-AA0F-312C76EB06D5}" type="presParOf" srcId="{401F757B-5CA2-4BEA-890A-D0C73B5CA762}" destId="{6F8BAEE0-BBED-4967-8AB5-DCF270D5BBF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E28B851-42C4-4E89-AAB4-ECF22F28A91A}" type="doc">
      <dgm:prSet loTypeId="urn:microsoft.com/office/officeart/2005/8/layout/vList5" loCatId="list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it-IT"/>
        </a:p>
      </dgm:t>
    </dgm:pt>
    <dgm:pt modelId="{8B3AB7F7-87FF-4594-8B02-D0F44495DB5B}">
      <dgm:prSet phldrT="[Testo]" custT="1"/>
      <dgm:spPr>
        <a:solidFill>
          <a:srgbClr val="A78237"/>
        </a:solidFill>
      </dgm:spPr>
      <dgm:t>
        <a:bodyPr/>
        <a:lstStyle/>
        <a:p>
          <a:r>
            <a:rPr lang="it-IT" sz="3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</a:t>
          </a:r>
          <a:endParaRPr lang="it-IT" sz="3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D8BB546-3E2D-4615-887E-8E4B26D21D19}" type="parTrans" cxnId="{54FB219E-E962-44E0-A603-17552537FB6A}">
      <dgm:prSet/>
      <dgm:spPr/>
      <dgm:t>
        <a:bodyPr/>
        <a:lstStyle/>
        <a:p>
          <a:endParaRPr lang="it-IT" sz="1400" b="1"/>
        </a:p>
      </dgm:t>
    </dgm:pt>
    <dgm:pt modelId="{4C545D16-84B8-4242-9BD3-E735487B568C}" type="sibTrans" cxnId="{54FB219E-E962-44E0-A603-17552537FB6A}">
      <dgm:prSet/>
      <dgm:spPr/>
      <dgm:t>
        <a:bodyPr/>
        <a:lstStyle/>
        <a:p>
          <a:endParaRPr lang="it-IT" sz="1400" b="1"/>
        </a:p>
      </dgm:t>
    </dgm:pt>
    <dgm:pt modelId="{36B4F2C7-2FE8-4BCB-8907-924FBE9B72CF}">
      <dgm:prSet phldrT="[Testo]" custT="1"/>
      <dgm:spPr/>
      <dgm:t>
        <a:bodyPr/>
        <a:lstStyle/>
        <a:p>
          <a:r>
            <a:rPr lang="it-IT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DIMENSIONE DELLE AZIENDE</a:t>
          </a:r>
          <a:endParaRPr lang="it-IT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5038C92-9D0E-4B38-BE91-8E8A2938F080}" type="parTrans" cxnId="{2F3F1833-599E-45B7-AC65-DB1916AF4E86}">
      <dgm:prSet/>
      <dgm:spPr/>
      <dgm:t>
        <a:bodyPr/>
        <a:lstStyle/>
        <a:p>
          <a:endParaRPr lang="it-IT" sz="1400" b="1"/>
        </a:p>
      </dgm:t>
    </dgm:pt>
    <dgm:pt modelId="{96E9BD21-F839-41F7-8992-69476D70FD39}" type="sibTrans" cxnId="{2F3F1833-599E-45B7-AC65-DB1916AF4E86}">
      <dgm:prSet/>
      <dgm:spPr/>
      <dgm:t>
        <a:bodyPr/>
        <a:lstStyle/>
        <a:p>
          <a:endParaRPr lang="it-IT" sz="1400" b="1"/>
        </a:p>
      </dgm:t>
    </dgm:pt>
    <dgm:pt modelId="{4E7E9787-1DA5-435B-AA8C-6FD3A7944050}">
      <dgm:prSet phldrT="[Testo]" custT="1"/>
      <dgm:spPr>
        <a:solidFill>
          <a:srgbClr val="FFD597"/>
        </a:solidFill>
      </dgm:spPr>
      <dgm:t>
        <a:bodyPr/>
        <a:lstStyle/>
        <a:p>
          <a:r>
            <a:rPr lang="it-IT" sz="3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</a:t>
          </a:r>
          <a:endParaRPr lang="it-IT" sz="3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7DFC6BF-FE5A-40A8-A90D-6E52C15B67B6}" type="parTrans" cxnId="{EA910CED-711B-438C-A526-54B8FF44DE78}">
      <dgm:prSet/>
      <dgm:spPr/>
      <dgm:t>
        <a:bodyPr/>
        <a:lstStyle/>
        <a:p>
          <a:endParaRPr lang="it-IT" sz="1400" b="1"/>
        </a:p>
      </dgm:t>
    </dgm:pt>
    <dgm:pt modelId="{E85EE45D-31FC-4433-AC31-B0C22FDA37C6}" type="sibTrans" cxnId="{EA910CED-711B-438C-A526-54B8FF44DE78}">
      <dgm:prSet/>
      <dgm:spPr/>
      <dgm:t>
        <a:bodyPr/>
        <a:lstStyle/>
        <a:p>
          <a:endParaRPr lang="it-IT" sz="1400" b="1"/>
        </a:p>
      </dgm:t>
    </dgm:pt>
    <dgm:pt modelId="{6CE250CB-BB6B-44E5-A128-385E86EC65B5}">
      <dgm:prSet phldrT="[Testo]" custT="1"/>
      <dgm:spPr/>
      <dgm:t>
        <a:bodyPr/>
        <a:lstStyle/>
        <a:p>
          <a:r>
            <a:rPr lang="it-IT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PREPARAZIONE DEL PERSONALE</a:t>
          </a:r>
          <a:endParaRPr lang="it-IT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EE9E035-C62B-491D-BAB6-54BCF5CCF46B}" type="parTrans" cxnId="{2B33D993-38DB-444D-9ABA-FFF6BD7495FA}">
      <dgm:prSet/>
      <dgm:spPr/>
      <dgm:t>
        <a:bodyPr/>
        <a:lstStyle/>
        <a:p>
          <a:endParaRPr lang="it-IT" sz="1400" b="1"/>
        </a:p>
      </dgm:t>
    </dgm:pt>
    <dgm:pt modelId="{9B42E4C0-4F29-446D-BF9A-5DC0AF953E0C}" type="sibTrans" cxnId="{2B33D993-38DB-444D-9ABA-FFF6BD7495FA}">
      <dgm:prSet/>
      <dgm:spPr/>
      <dgm:t>
        <a:bodyPr/>
        <a:lstStyle/>
        <a:p>
          <a:endParaRPr lang="it-IT" sz="1400" b="1"/>
        </a:p>
      </dgm:t>
    </dgm:pt>
    <dgm:pt modelId="{E6305B62-8FD9-42BF-9AAA-40E7B3139FFD}">
      <dgm:prSet phldrT="[Testo]" custT="1"/>
      <dgm:spPr/>
      <dgm:t>
        <a:bodyPr/>
        <a:lstStyle/>
        <a:p>
          <a:r>
            <a:rPr lang="it-IT" sz="3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</a:t>
          </a:r>
          <a:endParaRPr lang="it-IT" sz="3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74C7A44-4877-47C2-BE0A-6D8EF2A1E27C}" type="parTrans" cxnId="{9E0EF2CC-52C3-4ACD-A151-DD5CD7A968FE}">
      <dgm:prSet/>
      <dgm:spPr/>
      <dgm:t>
        <a:bodyPr/>
        <a:lstStyle/>
        <a:p>
          <a:endParaRPr lang="it-IT" sz="1400" b="1"/>
        </a:p>
      </dgm:t>
    </dgm:pt>
    <dgm:pt modelId="{295ACB40-8B8E-42BB-8B42-247501FB74F1}" type="sibTrans" cxnId="{9E0EF2CC-52C3-4ACD-A151-DD5CD7A968FE}">
      <dgm:prSet/>
      <dgm:spPr/>
      <dgm:t>
        <a:bodyPr/>
        <a:lstStyle/>
        <a:p>
          <a:endParaRPr lang="it-IT" sz="1400" b="1"/>
        </a:p>
      </dgm:t>
    </dgm:pt>
    <dgm:pt modelId="{5CB3ADFB-CB94-45B5-887F-7D61DA80D1A9}">
      <dgm:prSet phldrT="[Testo]" custT="1"/>
      <dgm:spPr/>
      <dgm:t>
        <a:bodyPr/>
        <a:lstStyle/>
        <a:p>
          <a:r>
            <a:rPr lang="it-IT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CULTURA DELLA CLASSE DIRIGENTE</a:t>
          </a:r>
          <a:endParaRPr lang="it-IT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AEF9159-6B47-45EB-9CF1-7AB7A09B6B9D}" type="parTrans" cxnId="{FEF61093-5FD1-4811-9D7C-7D85C221A94A}">
      <dgm:prSet/>
      <dgm:spPr/>
      <dgm:t>
        <a:bodyPr/>
        <a:lstStyle/>
        <a:p>
          <a:endParaRPr lang="it-IT" sz="1400" b="1"/>
        </a:p>
      </dgm:t>
    </dgm:pt>
    <dgm:pt modelId="{7C437FDB-0D97-414F-9982-33A7E41F828C}" type="sibTrans" cxnId="{FEF61093-5FD1-4811-9D7C-7D85C221A94A}">
      <dgm:prSet/>
      <dgm:spPr/>
      <dgm:t>
        <a:bodyPr/>
        <a:lstStyle/>
        <a:p>
          <a:endParaRPr lang="it-IT" sz="1400" b="1"/>
        </a:p>
      </dgm:t>
    </dgm:pt>
    <dgm:pt modelId="{6B808517-6302-47D1-AB54-DA0D1688A91A}">
      <dgm:prSet phldrT="[Testo]" custT="1"/>
      <dgm:spPr/>
      <dgm:t>
        <a:bodyPr/>
        <a:lstStyle/>
        <a:p>
          <a:r>
            <a:rPr lang="it-IT" sz="3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4</a:t>
          </a:r>
          <a:endParaRPr lang="it-IT" sz="3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1241B7E-FA4E-4F78-BEBD-A61327AA779A}" type="parTrans" cxnId="{8EEC0798-AAB5-471F-8116-33ED342BD6CE}">
      <dgm:prSet/>
      <dgm:spPr/>
      <dgm:t>
        <a:bodyPr/>
        <a:lstStyle/>
        <a:p>
          <a:endParaRPr lang="it-IT"/>
        </a:p>
      </dgm:t>
    </dgm:pt>
    <dgm:pt modelId="{AAC91493-76F2-43DB-B74D-4FA01547FF7C}" type="sibTrans" cxnId="{8EEC0798-AAB5-471F-8116-33ED342BD6CE}">
      <dgm:prSet/>
      <dgm:spPr/>
      <dgm:t>
        <a:bodyPr/>
        <a:lstStyle/>
        <a:p>
          <a:endParaRPr lang="it-IT"/>
        </a:p>
      </dgm:t>
    </dgm:pt>
    <dgm:pt modelId="{8C9725D2-3ADF-42F8-A8F9-32FE348113AC}">
      <dgm:prSet phldrT="[Testo]" custT="1"/>
      <dgm:spPr/>
      <dgm:t>
        <a:bodyPr/>
        <a:lstStyle/>
        <a:p>
          <a:r>
            <a:rPr lang="it-IT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DISPERSIONE DELLE RISORSE</a:t>
          </a:r>
          <a:endParaRPr lang="it-IT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60C8BA5-5A5B-4CE8-B29B-AE36970B54C4}" type="parTrans" cxnId="{88AD5593-748A-4CB5-BC3E-394742B86B23}">
      <dgm:prSet/>
      <dgm:spPr/>
      <dgm:t>
        <a:bodyPr/>
        <a:lstStyle/>
        <a:p>
          <a:endParaRPr lang="it-IT"/>
        </a:p>
      </dgm:t>
    </dgm:pt>
    <dgm:pt modelId="{2E0B7585-8EFE-49C2-9B80-D0A527A5017C}" type="sibTrans" cxnId="{88AD5593-748A-4CB5-BC3E-394742B86B23}">
      <dgm:prSet/>
      <dgm:spPr/>
      <dgm:t>
        <a:bodyPr/>
        <a:lstStyle/>
        <a:p>
          <a:endParaRPr lang="it-IT"/>
        </a:p>
      </dgm:t>
    </dgm:pt>
    <dgm:pt modelId="{29F93404-D356-4811-9BA3-34E90625218D}" type="pres">
      <dgm:prSet presAssocID="{5E28B851-42C4-4E89-AAB4-ECF22F28A91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096CAA72-3CB8-40C6-81AC-2BEE5D5C9B01}" type="pres">
      <dgm:prSet presAssocID="{8B3AB7F7-87FF-4594-8B02-D0F44495DB5B}" presName="linNode" presStyleCnt="0"/>
      <dgm:spPr/>
    </dgm:pt>
    <dgm:pt modelId="{8465746A-CCDD-4894-9A76-DC7CB540677D}" type="pres">
      <dgm:prSet presAssocID="{8B3AB7F7-87FF-4594-8B02-D0F44495DB5B}" presName="parentText" presStyleLbl="node1" presStyleIdx="0" presStyleCnt="4" custScaleX="57952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80B252F-F526-46F2-9F95-70E7F938C36D}" type="pres">
      <dgm:prSet presAssocID="{8B3AB7F7-87FF-4594-8B02-D0F44495DB5B}" presName="descendantText" presStyleLbl="alignAccFollowNode1" presStyleIdx="0" presStyleCnt="4" custScaleX="11761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583D3BA-2990-4DE5-9CB3-723C0CBEF947}" type="pres">
      <dgm:prSet presAssocID="{4C545D16-84B8-4242-9BD3-E735487B568C}" presName="sp" presStyleCnt="0"/>
      <dgm:spPr/>
    </dgm:pt>
    <dgm:pt modelId="{729537AA-376C-4FD8-9E78-276D41E64C6C}" type="pres">
      <dgm:prSet presAssocID="{4E7E9787-1DA5-435B-AA8C-6FD3A7944050}" presName="linNode" presStyleCnt="0"/>
      <dgm:spPr/>
    </dgm:pt>
    <dgm:pt modelId="{8CBAFDDF-89DC-49AA-9522-E5113037A23C}" type="pres">
      <dgm:prSet presAssocID="{4E7E9787-1DA5-435B-AA8C-6FD3A7944050}" presName="parentText" presStyleLbl="node1" presStyleIdx="1" presStyleCnt="4" custScaleX="58000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8908068-B031-4409-A56A-8FF1C204D98F}" type="pres">
      <dgm:prSet presAssocID="{4E7E9787-1DA5-435B-AA8C-6FD3A7944050}" presName="descendantText" presStyleLbl="alignAccFollowNode1" presStyleIdx="1" presStyleCnt="4" custScaleX="118436" custLinFactNeighborX="-810" custLinFactNeighborY="-370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D1F7A33-16DE-43E1-B8F6-86FB31CA50BC}" type="pres">
      <dgm:prSet presAssocID="{E85EE45D-31FC-4433-AC31-B0C22FDA37C6}" presName="sp" presStyleCnt="0"/>
      <dgm:spPr/>
    </dgm:pt>
    <dgm:pt modelId="{401F757B-5CA2-4BEA-890A-D0C73B5CA762}" type="pres">
      <dgm:prSet presAssocID="{E6305B62-8FD9-42BF-9AAA-40E7B3139FFD}" presName="linNode" presStyleCnt="0"/>
      <dgm:spPr/>
    </dgm:pt>
    <dgm:pt modelId="{327769F9-4508-4E1B-92F2-9FB7B0A0B70A}" type="pres">
      <dgm:prSet presAssocID="{E6305B62-8FD9-42BF-9AAA-40E7B3139FFD}" presName="parentText" presStyleLbl="node1" presStyleIdx="2" presStyleCnt="4" custScaleX="58000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F8BAEE0-BBED-4967-8AB5-DCF270D5BBF9}" type="pres">
      <dgm:prSet presAssocID="{E6305B62-8FD9-42BF-9AAA-40E7B3139FFD}" presName="descendantText" presStyleLbl="alignAccFollowNode1" presStyleIdx="2" presStyleCnt="4" custScaleX="117498" custLinFactNeighborX="68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EF9162B-843A-4493-B613-60BF521BBAAD}" type="pres">
      <dgm:prSet presAssocID="{295ACB40-8B8E-42BB-8B42-247501FB74F1}" presName="sp" presStyleCnt="0"/>
      <dgm:spPr/>
    </dgm:pt>
    <dgm:pt modelId="{3A2DA071-BC9F-47BE-9055-A07A1FB2F60E}" type="pres">
      <dgm:prSet presAssocID="{6B808517-6302-47D1-AB54-DA0D1688A91A}" presName="linNode" presStyleCnt="0"/>
      <dgm:spPr/>
    </dgm:pt>
    <dgm:pt modelId="{39876CCE-2C36-4585-90D2-5B0997EF9493}" type="pres">
      <dgm:prSet presAssocID="{6B808517-6302-47D1-AB54-DA0D1688A91A}" presName="parentText" presStyleLbl="node1" presStyleIdx="3" presStyleCnt="4" custScaleX="57666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F76B878-FB40-4490-9A8D-A3D7875A9F83}" type="pres">
      <dgm:prSet presAssocID="{6B808517-6302-47D1-AB54-DA0D1688A91A}" presName="descendantText" presStyleLbl="alignAccFollowNode1" presStyleIdx="3" presStyleCnt="4" custScaleX="118624" custLinFactNeighborX="-68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6DEBEFC3-827D-4891-8D4E-21FCEF5C241D}" type="presOf" srcId="{5CB3ADFB-CB94-45B5-887F-7D61DA80D1A9}" destId="{6F8BAEE0-BBED-4967-8AB5-DCF270D5BBF9}" srcOrd="0" destOrd="0" presId="urn:microsoft.com/office/officeart/2005/8/layout/vList5"/>
    <dgm:cxn modelId="{3F962038-26D9-4038-85BE-ACB12C17F5C7}" type="presOf" srcId="{4E7E9787-1DA5-435B-AA8C-6FD3A7944050}" destId="{8CBAFDDF-89DC-49AA-9522-E5113037A23C}" srcOrd="0" destOrd="0" presId="urn:microsoft.com/office/officeart/2005/8/layout/vList5"/>
    <dgm:cxn modelId="{2B33D993-38DB-444D-9ABA-FFF6BD7495FA}" srcId="{4E7E9787-1DA5-435B-AA8C-6FD3A7944050}" destId="{6CE250CB-BB6B-44E5-A128-385E86EC65B5}" srcOrd="0" destOrd="0" parTransId="{AEE9E035-C62B-491D-BAB6-54BCF5CCF46B}" sibTransId="{9B42E4C0-4F29-446D-BF9A-5DC0AF953E0C}"/>
    <dgm:cxn modelId="{2F3F1833-599E-45B7-AC65-DB1916AF4E86}" srcId="{8B3AB7F7-87FF-4594-8B02-D0F44495DB5B}" destId="{36B4F2C7-2FE8-4BCB-8907-924FBE9B72CF}" srcOrd="0" destOrd="0" parTransId="{95038C92-9D0E-4B38-BE91-8E8A2938F080}" sibTransId="{96E9BD21-F839-41F7-8992-69476D70FD39}"/>
    <dgm:cxn modelId="{88AD5593-748A-4CB5-BC3E-394742B86B23}" srcId="{6B808517-6302-47D1-AB54-DA0D1688A91A}" destId="{8C9725D2-3ADF-42F8-A8F9-32FE348113AC}" srcOrd="0" destOrd="0" parTransId="{B60C8BA5-5A5B-4CE8-B29B-AE36970B54C4}" sibTransId="{2E0B7585-8EFE-49C2-9B80-D0A527A5017C}"/>
    <dgm:cxn modelId="{BF2005B0-D79D-44E4-928D-890A0C96DD82}" type="presOf" srcId="{8B3AB7F7-87FF-4594-8B02-D0F44495DB5B}" destId="{8465746A-CCDD-4894-9A76-DC7CB540677D}" srcOrd="0" destOrd="0" presId="urn:microsoft.com/office/officeart/2005/8/layout/vList5"/>
    <dgm:cxn modelId="{982D0D81-DD0B-448B-B6DE-4014655C9EF0}" type="presOf" srcId="{E6305B62-8FD9-42BF-9AAA-40E7B3139FFD}" destId="{327769F9-4508-4E1B-92F2-9FB7B0A0B70A}" srcOrd="0" destOrd="0" presId="urn:microsoft.com/office/officeart/2005/8/layout/vList5"/>
    <dgm:cxn modelId="{FEF61093-5FD1-4811-9D7C-7D85C221A94A}" srcId="{E6305B62-8FD9-42BF-9AAA-40E7B3139FFD}" destId="{5CB3ADFB-CB94-45B5-887F-7D61DA80D1A9}" srcOrd="0" destOrd="0" parTransId="{5AEF9159-6B47-45EB-9CF1-7AB7A09B6B9D}" sibTransId="{7C437FDB-0D97-414F-9982-33A7E41F828C}"/>
    <dgm:cxn modelId="{9E0EF2CC-52C3-4ACD-A151-DD5CD7A968FE}" srcId="{5E28B851-42C4-4E89-AAB4-ECF22F28A91A}" destId="{E6305B62-8FD9-42BF-9AAA-40E7B3139FFD}" srcOrd="2" destOrd="0" parTransId="{774C7A44-4877-47C2-BE0A-6D8EF2A1E27C}" sibTransId="{295ACB40-8B8E-42BB-8B42-247501FB74F1}"/>
    <dgm:cxn modelId="{52E6FF32-3DCE-46D3-A08A-8BCA7C656426}" type="presOf" srcId="{36B4F2C7-2FE8-4BCB-8907-924FBE9B72CF}" destId="{580B252F-F526-46F2-9F95-70E7F938C36D}" srcOrd="0" destOrd="0" presId="urn:microsoft.com/office/officeart/2005/8/layout/vList5"/>
    <dgm:cxn modelId="{8EEC0798-AAB5-471F-8116-33ED342BD6CE}" srcId="{5E28B851-42C4-4E89-AAB4-ECF22F28A91A}" destId="{6B808517-6302-47D1-AB54-DA0D1688A91A}" srcOrd="3" destOrd="0" parTransId="{61241B7E-FA4E-4F78-BEBD-A61327AA779A}" sibTransId="{AAC91493-76F2-43DB-B74D-4FA01547FF7C}"/>
    <dgm:cxn modelId="{40F988D0-83D9-420F-B677-31FBCBFC8AB2}" type="presOf" srcId="{8C9725D2-3ADF-42F8-A8F9-32FE348113AC}" destId="{2F76B878-FB40-4490-9A8D-A3D7875A9F83}" srcOrd="0" destOrd="0" presId="urn:microsoft.com/office/officeart/2005/8/layout/vList5"/>
    <dgm:cxn modelId="{54FB219E-E962-44E0-A603-17552537FB6A}" srcId="{5E28B851-42C4-4E89-AAB4-ECF22F28A91A}" destId="{8B3AB7F7-87FF-4594-8B02-D0F44495DB5B}" srcOrd="0" destOrd="0" parTransId="{9D8BB546-3E2D-4615-887E-8E4B26D21D19}" sibTransId="{4C545D16-84B8-4242-9BD3-E735487B568C}"/>
    <dgm:cxn modelId="{DEC4D4A3-5A6C-4687-A1A3-C6F1B539C8B2}" type="presOf" srcId="{5E28B851-42C4-4E89-AAB4-ECF22F28A91A}" destId="{29F93404-D356-4811-9BA3-34E90625218D}" srcOrd="0" destOrd="0" presId="urn:microsoft.com/office/officeart/2005/8/layout/vList5"/>
    <dgm:cxn modelId="{EA910CED-711B-438C-A526-54B8FF44DE78}" srcId="{5E28B851-42C4-4E89-AAB4-ECF22F28A91A}" destId="{4E7E9787-1DA5-435B-AA8C-6FD3A7944050}" srcOrd="1" destOrd="0" parTransId="{77DFC6BF-FE5A-40A8-A90D-6E52C15B67B6}" sibTransId="{E85EE45D-31FC-4433-AC31-B0C22FDA37C6}"/>
    <dgm:cxn modelId="{4939517F-038E-4912-ADA9-C898967D9FE0}" type="presOf" srcId="{6CE250CB-BB6B-44E5-A128-385E86EC65B5}" destId="{98908068-B031-4409-A56A-8FF1C204D98F}" srcOrd="0" destOrd="0" presId="urn:microsoft.com/office/officeart/2005/8/layout/vList5"/>
    <dgm:cxn modelId="{93E77B41-DABA-4BB3-B9D5-E7F88C30D659}" type="presOf" srcId="{6B808517-6302-47D1-AB54-DA0D1688A91A}" destId="{39876CCE-2C36-4585-90D2-5B0997EF9493}" srcOrd="0" destOrd="0" presId="urn:microsoft.com/office/officeart/2005/8/layout/vList5"/>
    <dgm:cxn modelId="{A4E0C3E8-FB26-4A4B-99F0-6BDDCDCA1E7F}" type="presParOf" srcId="{29F93404-D356-4811-9BA3-34E90625218D}" destId="{096CAA72-3CB8-40C6-81AC-2BEE5D5C9B01}" srcOrd="0" destOrd="0" presId="urn:microsoft.com/office/officeart/2005/8/layout/vList5"/>
    <dgm:cxn modelId="{F146226C-AFE7-40AE-83B6-E4DFE45D4038}" type="presParOf" srcId="{096CAA72-3CB8-40C6-81AC-2BEE5D5C9B01}" destId="{8465746A-CCDD-4894-9A76-DC7CB540677D}" srcOrd="0" destOrd="0" presId="urn:microsoft.com/office/officeart/2005/8/layout/vList5"/>
    <dgm:cxn modelId="{705CBE0F-1E56-4603-8694-40043EA0571D}" type="presParOf" srcId="{096CAA72-3CB8-40C6-81AC-2BEE5D5C9B01}" destId="{580B252F-F526-46F2-9F95-70E7F938C36D}" srcOrd="1" destOrd="0" presId="urn:microsoft.com/office/officeart/2005/8/layout/vList5"/>
    <dgm:cxn modelId="{16986999-E106-4D41-B807-5DC082E8BDA8}" type="presParOf" srcId="{29F93404-D356-4811-9BA3-34E90625218D}" destId="{8583D3BA-2990-4DE5-9CB3-723C0CBEF947}" srcOrd="1" destOrd="0" presId="urn:microsoft.com/office/officeart/2005/8/layout/vList5"/>
    <dgm:cxn modelId="{6CAC8118-D379-4B95-9B89-8340D374BDE3}" type="presParOf" srcId="{29F93404-D356-4811-9BA3-34E90625218D}" destId="{729537AA-376C-4FD8-9E78-276D41E64C6C}" srcOrd="2" destOrd="0" presId="urn:microsoft.com/office/officeart/2005/8/layout/vList5"/>
    <dgm:cxn modelId="{DAF7C467-ADA2-42EC-B2C1-91ED7DAA9157}" type="presParOf" srcId="{729537AA-376C-4FD8-9E78-276D41E64C6C}" destId="{8CBAFDDF-89DC-49AA-9522-E5113037A23C}" srcOrd="0" destOrd="0" presId="urn:microsoft.com/office/officeart/2005/8/layout/vList5"/>
    <dgm:cxn modelId="{07318194-5917-44B6-B68C-9F9F7EB0A431}" type="presParOf" srcId="{729537AA-376C-4FD8-9E78-276D41E64C6C}" destId="{98908068-B031-4409-A56A-8FF1C204D98F}" srcOrd="1" destOrd="0" presId="urn:microsoft.com/office/officeart/2005/8/layout/vList5"/>
    <dgm:cxn modelId="{EC795281-407B-4825-829E-80CF56321977}" type="presParOf" srcId="{29F93404-D356-4811-9BA3-34E90625218D}" destId="{5D1F7A33-16DE-43E1-B8F6-86FB31CA50BC}" srcOrd="3" destOrd="0" presId="urn:microsoft.com/office/officeart/2005/8/layout/vList5"/>
    <dgm:cxn modelId="{6444B07D-C8B9-4FDA-99FE-ADD7000E6AEC}" type="presParOf" srcId="{29F93404-D356-4811-9BA3-34E90625218D}" destId="{401F757B-5CA2-4BEA-890A-D0C73B5CA762}" srcOrd="4" destOrd="0" presId="urn:microsoft.com/office/officeart/2005/8/layout/vList5"/>
    <dgm:cxn modelId="{D5C26E38-9065-4189-8B25-39968633190C}" type="presParOf" srcId="{401F757B-5CA2-4BEA-890A-D0C73B5CA762}" destId="{327769F9-4508-4E1B-92F2-9FB7B0A0B70A}" srcOrd="0" destOrd="0" presId="urn:microsoft.com/office/officeart/2005/8/layout/vList5"/>
    <dgm:cxn modelId="{BF4FB577-58E9-4489-8C02-DA80BEA806DF}" type="presParOf" srcId="{401F757B-5CA2-4BEA-890A-D0C73B5CA762}" destId="{6F8BAEE0-BBED-4967-8AB5-DCF270D5BBF9}" srcOrd="1" destOrd="0" presId="urn:microsoft.com/office/officeart/2005/8/layout/vList5"/>
    <dgm:cxn modelId="{511EE50D-07E7-44F3-991D-35420E6C8C61}" type="presParOf" srcId="{29F93404-D356-4811-9BA3-34E90625218D}" destId="{8EF9162B-843A-4493-B613-60BF521BBAAD}" srcOrd="5" destOrd="0" presId="urn:microsoft.com/office/officeart/2005/8/layout/vList5"/>
    <dgm:cxn modelId="{E2B5A897-1CE1-4A06-8B9F-ECA0A3F61893}" type="presParOf" srcId="{29F93404-D356-4811-9BA3-34E90625218D}" destId="{3A2DA071-BC9F-47BE-9055-A07A1FB2F60E}" srcOrd="6" destOrd="0" presId="urn:microsoft.com/office/officeart/2005/8/layout/vList5"/>
    <dgm:cxn modelId="{65FED9FF-D38D-4D82-9836-7B883B122270}" type="presParOf" srcId="{3A2DA071-BC9F-47BE-9055-A07A1FB2F60E}" destId="{39876CCE-2C36-4585-90D2-5B0997EF9493}" srcOrd="0" destOrd="0" presId="urn:microsoft.com/office/officeart/2005/8/layout/vList5"/>
    <dgm:cxn modelId="{D06F54F7-480B-4A7F-B6DD-99CC20BE3C27}" type="presParOf" srcId="{3A2DA071-BC9F-47BE-9055-A07A1FB2F60E}" destId="{2F76B878-FB40-4490-9A8D-A3D7875A9F8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E28B851-42C4-4E89-AAB4-ECF22F28A91A}" type="doc">
      <dgm:prSet loTypeId="urn:microsoft.com/office/officeart/2005/8/layout/vList5" loCatId="list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it-IT"/>
        </a:p>
      </dgm:t>
    </dgm:pt>
    <dgm:pt modelId="{8B3AB7F7-87FF-4594-8B02-D0F44495DB5B}">
      <dgm:prSet phldrT="[Testo]" custT="1"/>
      <dgm:spPr>
        <a:solidFill>
          <a:srgbClr val="A78237"/>
        </a:solidFill>
      </dgm:spPr>
      <dgm:t>
        <a:bodyPr/>
        <a:lstStyle/>
        <a:p>
          <a:r>
            <a:rPr lang="it-IT" sz="3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</a:t>
          </a:r>
          <a:endParaRPr lang="it-IT" sz="3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D8BB546-3E2D-4615-887E-8E4B26D21D19}" type="parTrans" cxnId="{54FB219E-E962-44E0-A603-17552537FB6A}">
      <dgm:prSet/>
      <dgm:spPr/>
      <dgm:t>
        <a:bodyPr/>
        <a:lstStyle/>
        <a:p>
          <a:endParaRPr lang="it-IT" sz="1400" b="1"/>
        </a:p>
      </dgm:t>
    </dgm:pt>
    <dgm:pt modelId="{4C545D16-84B8-4242-9BD3-E735487B568C}" type="sibTrans" cxnId="{54FB219E-E962-44E0-A603-17552537FB6A}">
      <dgm:prSet/>
      <dgm:spPr/>
      <dgm:t>
        <a:bodyPr/>
        <a:lstStyle/>
        <a:p>
          <a:endParaRPr lang="it-IT" sz="1400" b="1"/>
        </a:p>
      </dgm:t>
    </dgm:pt>
    <dgm:pt modelId="{36B4F2C7-2FE8-4BCB-8907-924FBE9B72CF}">
      <dgm:prSet phldrT="[Testo]" custT="1"/>
      <dgm:spPr/>
      <dgm:t>
        <a:bodyPr/>
        <a:lstStyle/>
        <a:p>
          <a:r>
            <a:rPr lang="it-IT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LO RITENGONO SUPERFLUO (SCONTATO)</a:t>
          </a:r>
          <a:endParaRPr lang="it-IT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5038C92-9D0E-4B38-BE91-8E8A2938F080}" type="parTrans" cxnId="{2F3F1833-599E-45B7-AC65-DB1916AF4E86}">
      <dgm:prSet/>
      <dgm:spPr/>
      <dgm:t>
        <a:bodyPr/>
        <a:lstStyle/>
        <a:p>
          <a:endParaRPr lang="it-IT" sz="1400" b="1"/>
        </a:p>
      </dgm:t>
    </dgm:pt>
    <dgm:pt modelId="{96E9BD21-F839-41F7-8992-69476D70FD39}" type="sibTrans" cxnId="{2F3F1833-599E-45B7-AC65-DB1916AF4E86}">
      <dgm:prSet/>
      <dgm:spPr/>
      <dgm:t>
        <a:bodyPr/>
        <a:lstStyle/>
        <a:p>
          <a:endParaRPr lang="it-IT" sz="1400" b="1"/>
        </a:p>
      </dgm:t>
    </dgm:pt>
    <dgm:pt modelId="{4E7E9787-1DA5-435B-AA8C-6FD3A7944050}">
      <dgm:prSet phldrT="[Testo]" custT="1"/>
      <dgm:spPr>
        <a:solidFill>
          <a:srgbClr val="FFD597"/>
        </a:solidFill>
      </dgm:spPr>
      <dgm:t>
        <a:bodyPr/>
        <a:lstStyle/>
        <a:p>
          <a:r>
            <a:rPr lang="it-IT" sz="3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</a:t>
          </a:r>
          <a:endParaRPr lang="it-IT" sz="3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7DFC6BF-FE5A-40A8-A90D-6E52C15B67B6}" type="parTrans" cxnId="{EA910CED-711B-438C-A526-54B8FF44DE78}">
      <dgm:prSet/>
      <dgm:spPr/>
      <dgm:t>
        <a:bodyPr/>
        <a:lstStyle/>
        <a:p>
          <a:endParaRPr lang="it-IT" sz="1400" b="1"/>
        </a:p>
      </dgm:t>
    </dgm:pt>
    <dgm:pt modelId="{E85EE45D-31FC-4433-AC31-B0C22FDA37C6}" type="sibTrans" cxnId="{EA910CED-711B-438C-A526-54B8FF44DE78}">
      <dgm:prSet/>
      <dgm:spPr/>
      <dgm:t>
        <a:bodyPr/>
        <a:lstStyle/>
        <a:p>
          <a:endParaRPr lang="it-IT" sz="1400" b="1"/>
        </a:p>
      </dgm:t>
    </dgm:pt>
    <dgm:pt modelId="{6CE250CB-BB6B-44E5-A128-385E86EC65B5}">
      <dgm:prSet phldrT="[Testo]" custT="1"/>
      <dgm:spPr/>
      <dgm:t>
        <a:bodyPr/>
        <a:lstStyle/>
        <a:p>
          <a:r>
            <a:rPr lang="it-IT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NON HANNO LA CULTURA</a:t>
          </a:r>
          <a:endParaRPr lang="it-IT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EE9E035-C62B-491D-BAB6-54BCF5CCF46B}" type="parTrans" cxnId="{2B33D993-38DB-444D-9ABA-FFF6BD7495FA}">
      <dgm:prSet/>
      <dgm:spPr/>
      <dgm:t>
        <a:bodyPr/>
        <a:lstStyle/>
        <a:p>
          <a:endParaRPr lang="it-IT" sz="1400" b="1"/>
        </a:p>
      </dgm:t>
    </dgm:pt>
    <dgm:pt modelId="{9B42E4C0-4F29-446D-BF9A-5DC0AF953E0C}" type="sibTrans" cxnId="{2B33D993-38DB-444D-9ABA-FFF6BD7495FA}">
      <dgm:prSet/>
      <dgm:spPr/>
      <dgm:t>
        <a:bodyPr/>
        <a:lstStyle/>
        <a:p>
          <a:endParaRPr lang="it-IT" sz="1400" b="1"/>
        </a:p>
      </dgm:t>
    </dgm:pt>
    <dgm:pt modelId="{E6305B62-8FD9-42BF-9AAA-40E7B3139FFD}">
      <dgm:prSet phldrT="[Testo]" custT="1"/>
      <dgm:spPr/>
      <dgm:t>
        <a:bodyPr/>
        <a:lstStyle/>
        <a:p>
          <a:r>
            <a:rPr lang="it-IT" sz="3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</a:t>
          </a:r>
          <a:endParaRPr lang="it-IT" sz="3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74C7A44-4877-47C2-BE0A-6D8EF2A1E27C}" type="parTrans" cxnId="{9E0EF2CC-52C3-4ACD-A151-DD5CD7A968FE}">
      <dgm:prSet/>
      <dgm:spPr/>
      <dgm:t>
        <a:bodyPr/>
        <a:lstStyle/>
        <a:p>
          <a:endParaRPr lang="it-IT" sz="1400" b="1"/>
        </a:p>
      </dgm:t>
    </dgm:pt>
    <dgm:pt modelId="{295ACB40-8B8E-42BB-8B42-247501FB74F1}" type="sibTrans" cxnId="{9E0EF2CC-52C3-4ACD-A151-DD5CD7A968FE}">
      <dgm:prSet/>
      <dgm:spPr/>
      <dgm:t>
        <a:bodyPr/>
        <a:lstStyle/>
        <a:p>
          <a:endParaRPr lang="it-IT" sz="1400" b="1"/>
        </a:p>
      </dgm:t>
    </dgm:pt>
    <dgm:pt modelId="{5CB3ADFB-CB94-45B5-887F-7D61DA80D1A9}">
      <dgm:prSet phldrT="[Testo]" custT="1"/>
      <dgm:spPr/>
      <dgm:t>
        <a:bodyPr/>
        <a:lstStyle/>
        <a:p>
          <a:r>
            <a:rPr lang="it-IT" sz="1600" b="1" dirty="0" smtClean="0">
              <a:solidFill>
                <a:srgbClr val="0C788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NON LI RITENGONO AFFIDABILI </a:t>
          </a:r>
          <a:endParaRPr lang="it-IT" sz="1600" b="1" dirty="0">
            <a:solidFill>
              <a:srgbClr val="0C788E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AEF9159-6B47-45EB-9CF1-7AB7A09B6B9D}" type="parTrans" cxnId="{FEF61093-5FD1-4811-9D7C-7D85C221A94A}">
      <dgm:prSet/>
      <dgm:spPr/>
      <dgm:t>
        <a:bodyPr/>
        <a:lstStyle/>
        <a:p>
          <a:endParaRPr lang="it-IT" sz="1400" b="1"/>
        </a:p>
      </dgm:t>
    </dgm:pt>
    <dgm:pt modelId="{7C437FDB-0D97-414F-9982-33A7E41F828C}" type="sibTrans" cxnId="{FEF61093-5FD1-4811-9D7C-7D85C221A94A}">
      <dgm:prSet/>
      <dgm:spPr/>
      <dgm:t>
        <a:bodyPr/>
        <a:lstStyle/>
        <a:p>
          <a:endParaRPr lang="it-IT" sz="1400" b="1"/>
        </a:p>
      </dgm:t>
    </dgm:pt>
    <dgm:pt modelId="{6B808517-6302-47D1-AB54-DA0D1688A91A}">
      <dgm:prSet phldrT="[Testo]" custT="1"/>
      <dgm:spPr/>
      <dgm:t>
        <a:bodyPr/>
        <a:lstStyle/>
        <a:p>
          <a:r>
            <a:rPr lang="it-IT" sz="3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4</a:t>
          </a:r>
          <a:endParaRPr lang="it-IT" sz="3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1241B7E-FA4E-4F78-BEBD-A61327AA779A}" type="parTrans" cxnId="{8EEC0798-AAB5-471F-8116-33ED342BD6CE}">
      <dgm:prSet/>
      <dgm:spPr/>
      <dgm:t>
        <a:bodyPr/>
        <a:lstStyle/>
        <a:p>
          <a:endParaRPr lang="it-IT"/>
        </a:p>
      </dgm:t>
    </dgm:pt>
    <dgm:pt modelId="{AAC91493-76F2-43DB-B74D-4FA01547FF7C}" type="sibTrans" cxnId="{8EEC0798-AAB5-471F-8116-33ED342BD6CE}">
      <dgm:prSet/>
      <dgm:spPr/>
      <dgm:t>
        <a:bodyPr/>
        <a:lstStyle/>
        <a:p>
          <a:endParaRPr lang="it-IT"/>
        </a:p>
      </dgm:t>
    </dgm:pt>
    <dgm:pt modelId="{8C9725D2-3ADF-42F8-A8F9-32FE348113AC}">
      <dgm:prSet phldrT="[Testo]" custT="1"/>
      <dgm:spPr/>
      <dgm:t>
        <a:bodyPr/>
        <a:lstStyle/>
        <a:p>
          <a:r>
            <a:rPr lang="it-IT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NON NE DISPONGONO QUANDO NE HANNO BISOGNO</a:t>
          </a:r>
          <a:endParaRPr lang="it-IT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60C8BA5-5A5B-4CE8-B29B-AE36970B54C4}" type="parTrans" cxnId="{88AD5593-748A-4CB5-BC3E-394742B86B23}">
      <dgm:prSet/>
      <dgm:spPr/>
      <dgm:t>
        <a:bodyPr/>
        <a:lstStyle/>
        <a:p>
          <a:endParaRPr lang="it-IT"/>
        </a:p>
      </dgm:t>
    </dgm:pt>
    <dgm:pt modelId="{2E0B7585-8EFE-49C2-9B80-D0A527A5017C}" type="sibTrans" cxnId="{88AD5593-748A-4CB5-BC3E-394742B86B23}">
      <dgm:prSet/>
      <dgm:spPr/>
      <dgm:t>
        <a:bodyPr/>
        <a:lstStyle/>
        <a:p>
          <a:endParaRPr lang="it-IT"/>
        </a:p>
      </dgm:t>
    </dgm:pt>
    <dgm:pt modelId="{29F93404-D356-4811-9BA3-34E90625218D}" type="pres">
      <dgm:prSet presAssocID="{5E28B851-42C4-4E89-AAB4-ECF22F28A91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096CAA72-3CB8-40C6-81AC-2BEE5D5C9B01}" type="pres">
      <dgm:prSet presAssocID="{8B3AB7F7-87FF-4594-8B02-D0F44495DB5B}" presName="linNode" presStyleCnt="0"/>
      <dgm:spPr/>
    </dgm:pt>
    <dgm:pt modelId="{8465746A-CCDD-4894-9A76-DC7CB540677D}" type="pres">
      <dgm:prSet presAssocID="{8B3AB7F7-87FF-4594-8B02-D0F44495DB5B}" presName="parentText" presStyleLbl="node1" presStyleIdx="0" presStyleCnt="4" custScaleX="57952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80B252F-F526-46F2-9F95-70E7F938C36D}" type="pres">
      <dgm:prSet presAssocID="{8B3AB7F7-87FF-4594-8B02-D0F44495DB5B}" presName="descendantText" presStyleLbl="alignAccFollowNode1" presStyleIdx="0" presStyleCnt="4" custScaleX="11761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583D3BA-2990-4DE5-9CB3-723C0CBEF947}" type="pres">
      <dgm:prSet presAssocID="{4C545D16-84B8-4242-9BD3-E735487B568C}" presName="sp" presStyleCnt="0"/>
      <dgm:spPr/>
    </dgm:pt>
    <dgm:pt modelId="{729537AA-376C-4FD8-9E78-276D41E64C6C}" type="pres">
      <dgm:prSet presAssocID="{4E7E9787-1DA5-435B-AA8C-6FD3A7944050}" presName="linNode" presStyleCnt="0"/>
      <dgm:spPr/>
    </dgm:pt>
    <dgm:pt modelId="{8CBAFDDF-89DC-49AA-9522-E5113037A23C}" type="pres">
      <dgm:prSet presAssocID="{4E7E9787-1DA5-435B-AA8C-6FD3A7944050}" presName="parentText" presStyleLbl="node1" presStyleIdx="1" presStyleCnt="4" custScaleX="58000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8908068-B031-4409-A56A-8FF1C204D98F}" type="pres">
      <dgm:prSet presAssocID="{4E7E9787-1DA5-435B-AA8C-6FD3A7944050}" presName="descendantText" presStyleLbl="alignAccFollowNode1" presStyleIdx="1" presStyleCnt="4" custScaleX="118436" custLinFactNeighborX="-810" custLinFactNeighborY="-370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D1F7A33-16DE-43E1-B8F6-86FB31CA50BC}" type="pres">
      <dgm:prSet presAssocID="{E85EE45D-31FC-4433-AC31-B0C22FDA37C6}" presName="sp" presStyleCnt="0"/>
      <dgm:spPr/>
    </dgm:pt>
    <dgm:pt modelId="{401F757B-5CA2-4BEA-890A-D0C73B5CA762}" type="pres">
      <dgm:prSet presAssocID="{E6305B62-8FD9-42BF-9AAA-40E7B3139FFD}" presName="linNode" presStyleCnt="0"/>
      <dgm:spPr/>
    </dgm:pt>
    <dgm:pt modelId="{327769F9-4508-4E1B-92F2-9FB7B0A0B70A}" type="pres">
      <dgm:prSet presAssocID="{E6305B62-8FD9-42BF-9AAA-40E7B3139FFD}" presName="parentText" presStyleLbl="node1" presStyleIdx="2" presStyleCnt="4" custScaleX="58000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F8BAEE0-BBED-4967-8AB5-DCF270D5BBF9}" type="pres">
      <dgm:prSet presAssocID="{E6305B62-8FD9-42BF-9AAA-40E7B3139FFD}" presName="descendantText" presStyleLbl="alignAccFollowNode1" presStyleIdx="2" presStyleCnt="4" custScaleX="117498" custLinFactNeighborX="68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EF9162B-843A-4493-B613-60BF521BBAAD}" type="pres">
      <dgm:prSet presAssocID="{295ACB40-8B8E-42BB-8B42-247501FB74F1}" presName="sp" presStyleCnt="0"/>
      <dgm:spPr/>
    </dgm:pt>
    <dgm:pt modelId="{3A2DA071-BC9F-47BE-9055-A07A1FB2F60E}" type="pres">
      <dgm:prSet presAssocID="{6B808517-6302-47D1-AB54-DA0D1688A91A}" presName="linNode" presStyleCnt="0"/>
      <dgm:spPr/>
    </dgm:pt>
    <dgm:pt modelId="{39876CCE-2C36-4585-90D2-5B0997EF9493}" type="pres">
      <dgm:prSet presAssocID="{6B808517-6302-47D1-AB54-DA0D1688A91A}" presName="parentText" presStyleLbl="node1" presStyleIdx="3" presStyleCnt="4" custScaleX="57666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F76B878-FB40-4490-9A8D-A3D7875A9F83}" type="pres">
      <dgm:prSet presAssocID="{6B808517-6302-47D1-AB54-DA0D1688A91A}" presName="descendantText" presStyleLbl="alignAccFollowNode1" presStyleIdx="3" presStyleCnt="4" custScaleX="118624" custLinFactNeighborX="-68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6C8C8286-7390-4135-8A1A-65342CB2F2F5}" type="presOf" srcId="{E6305B62-8FD9-42BF-9AAA-40E7B3139FFD}" destId="{327769F9-4508-4E1B-92F2-9FB7B0A0B70A}" srcOrd="0" destOrd="0" presId="urn:microsoft.com/office/officeart/2005/8/layout/vList5"/>
    <dgm:cxn modelId="{2B33D993-38DB-444D-9ABA-FFF6BD7495FA}" srcId="{4E7E9787-1DA5-435B-AA8C-6FD3A7944050}" destId="{6CE250CB-BB6B-44E5-A128-385E86EC65B5}" srcOrd="0" destOrd="0" parTransId="{AEE9E035-C62B-491D-BAB6-54BCF5CCF46B}" sibTransId="{9B42E4C0-4F29-446D-BF9A-5DC0AF953E0C}"/>
    <dgm:cxn modelId="{1788BA68-3B49-4E23-BB8A-9258D09EAE31}" type="presOf" srcId="{36B4F2C7-2FE8-4BCB-8907-924FBE9B72CF}" destId="{580B252F-F526-46F2-9F95-70E7F938C36D}" srcOrd="0" destOrd="0" presId="urn:microsoft.com/office/officeart/2005/8/layout/vList5"/>
    <dgm:cxn modelId="{0AD58B49-C92F-479D-B1D0-775B94099229}" type="presOf" srcId="{6CE250CB-BB6B-44E5-A128-385E86EC65B5}" destId="{98908068-B031-4409-A56A-8FF1C204D98F}" srcOrd="0" destOrd="0" presId="urn:microsoft.com/office/officeart/2005/8/layout/vList5"/>
    <dgm:cxn modelId="{2F3F1833-599E-45B7-AC65-DB1916AF4E86}" srcId="{8B3AB7F7-87FF-4594-8B02-D0F44495DB5B}" destId="{36B4F2C7-2FE8-4BCB-8907-924FBE9B72CF}" srcOrd="0" destOrd="0" parTransId="{95038C92-9D0E-4B38-BE91-8E8A2938F080}" sibTransId="{96E9BD21-F839-41F7-8992-69476D70FD39}"/>
    <dgm:cxn modelId="{88AD5593-748A-4CB5-BC3E-394742B86B23}" srcId="{6B808517-6302-47D1-AB54-DA0D1688A91A}" destId="{8C9725D2-3ADF-42F8-A8F9-32FE348113AC}" srcOrd="0" destOrd="0" parTransId="{B60C8BA5-5A5B-4CE8-B29B-AE36970B54C4}" sibTransId="{2E0B7585-8EFE-49C2-9B80-D0A527A5017C}"/>
    <dgm:cxn modelId="{FEF61093-5FD1-4811-9D7C-7D85C221A94A}" srcId="{E6305B62-8FD9-42BF-9AAA-40E7B3139FFD}" destId="{5CB3ADFB-CB94-45B5-887F-7D61DA80D1A9}" srcOrd="0" destOrd="0" parTransId="{5AEF9159-6B47-45EB-9CF1-7AB7A09B6B9D}" sibTransId="{7C437FDB-0D97-414F-9982-33A7E41F828C}"/>
    <dgm:cxn modelId="{D8A6A6FA-E6DB-44BE-BA88-96F6D6F39354}" type="presOf" srcId="{6B808517-6302-47D1-AB54-DA0D1688A91A}" destId="{39876CCE-2C36-4585-90D2-5B0997EF9493}" srcOrd="0" destOrd="0" presId="urn:microsoft.com/office/officeart/2005/8/layout/vList5"/>
    <dgm:cxn modelId="{4019012C-F764-4E43-9968-44B6A8541832}" type="presOf" srcId="{5E28B851-42C4-4E89-AAB4-ECF22F28A91A}" destId="{29F93404-D356-4811-9BA3-34E90625218D}" srcOrd="0" destOrd="0" presId="urn:microsoft.com/office/officeart/2005/8/layout/vList5"/>
    <dgm:cxn modelId="{9E0EF2CC-52C3-4ACD-A151-DD5CD7A968FE}" srcId="{5E28B851-42C4-4E89-AAB4-ECF22F28A91A}" destId="{E6305B62-8FD9-42BF-9AAA-40E7B3139FFD}" srcOrd="2" destOrd="0" parTransId="{774C7A44-4877-47C2-BE0A-6D8EF2A1E27C}" sibTransId="{295ACB40-8B8E-42BB-8B42-247501FB74F1}"/>
    <dgm:cxn modelId="{0E07EF76-2C97-4426-A457-4CA48B90B5F5}" type="presOf" srcId="{5CB3ADFB-CB94-45B5-887F-7D61DA80D1A9}" destId="{6F8BAEE0-BBED-4967-8AB5-DCF270D5BBF9}" srcOrd="0" destOrd="0" presId="urn:microsoft.com/office/officeart/2005/8/layout/vList5"/>
    <dgm:cxn modelId="{9A2596A7-A7F4-4BDF-97E6-30E1ACCA2E36}" type="presOf" srcId="{4E7E9787-1DA5-435B-AA8C-6FD3A7944050}" destId="{8CBAFDDF-89DC-49AA-9522-E5113037A23C}" srcOrd="0" destOrd="0" presId="urn:microsoft.com/office/officeart/2005/8/layout/vList5"/>
    <dgm:cxn modelId="{8EEC0798-AAB5-471F-8116-33ED342BD6CE}" srcId="{5E28B851-42C4-4E89-AAB4-ECF22F28A91A}" destId="{6B808517-6302-47D1-AB54-DA0D1688A91A}" srcOrd="3" destOrd="0" parTransId="{61241B7E-FA4E-4F78-BEBD-A61327AA779A}" sibTransId="{AAC91493-76F2-43DB-B74D-4FA01547FF7C}"/>
    <dgm:cxn modelId="{934ED77A-F9F2-4FF0-8AFD-6103941343BA}" type="presOf" srcId="{8B3AB7F7-87FF-4594-8B02-D0F44495DB5B}" destId="{8465746A-CCDD-4894-9A76-DC7CB540677D}" srcOrd="0" destOrd="0" presId="urn:microsoft.com/office/officeart/2005/8/layout/vList5"/>
    <dgm:cxn modelId="{54FB219E-E962-44E0-A603-17552537FB6A}" srcId="{5E28B851-42C4-4E89-AAB4-ECF22F28A91A}" destId="{8B3AB7F7-87FF-4594-8B02-D0F44495DB5B}" srcOrd="0" destOrd="0" parTransId="{9D8BB546-3E2D-4615-887E-8E4B26D21D19}" sibTransId="{4C545D16-84B8-4242-9BD3-E735487B568C}"/>
    <dgm:cxn modelId="{EA910CED-711B-438C-A526-54B8FF44DE78}" srcId="{5E28B851-42C4-4E89-AAB4-ECF22F28A91A}" destId="{4E7E9787-1DA5-435B-AA8C-6FD3A7944050}" srcOrd="1" destOrd="0" parTransId="{77DFC6BF-FE5A-40A8-A90D-6E52C15B67B6}" sibTransId="{E85EE45D-31FC-4433-AC31-B0C22FDA37C6}"/>
    <dgm:cxn modelId="{823C5CCE-0547-45AA-BD19-F599FC6D83BD}" type="presOf" srcId="{8C9725D2-3ADF-42F8-A8F9-32FE348113AC}" destId="{2F76B878-FB40-4490-9A8D-A3D7875A9F83}" srcOrd="0" destOrd="0" presId="urn:microsoft.com/office/officeart/2005/8/layout/vList5"/>
    <dgm:cxn modelId="{9E0DF88A-5F0F-4BFA-897F-EC7DDA0345D2}" type="presParOf" srcId="{29F93404-D356-4811-9BA3-34E90625218D}" destId="{096CAA72-3CB8-40C6-81AC-2BEE5D5C9B01}" srcOrd="0" destOrd="0" presId="urn:microsoft.com/office/officeart/2005/8/layout/vList5"/>
    <dgm:cxn modelId="{F19ADEB8-CF22-4380-9606-85DC497BB79E}" type="presParOf" srcId="{096CAA72-3CB8-40C6-81AC-2BEE5D5C9B01}" destId="{8465746A-CCDD-4894-9A76-DC7CB540677D}" srcOrd="0" destOrd="0" presId="urn:microsoft.com/office/officeart/2005/8/layout/vList5"/>
    <dgm:cxn modelId="{F856576C-62A7-4561-B17B-96B3CF50C6EF}" type="presParOf" srcId="{096CAA72-3CB8-40C6-81AC-2BEE5D5C9B01}" destId="{580B252F-F526-46F2-9F95-70E7F938C36D}" srcOrd="1" destOrd="0" presId="urn:microsoft.com/office/officeart/2005/8/layout/vList5"/>
    <dgm:cxn modelId="{BE7365D8-046E-4A03-8209-C4110731B3B3}" type="presParOf" srcId="{29F93404-D356-4811-9BA3-34E90625218D}" destId="{8583D3BA-2990-4DE5-9CB3-723C0CBEF947}" srcOrd="1" destOrd="0" presId="urn:microsoft.com/office/officeart/2005/8/layout/vList5"/>
    <dgm:cxn modelId="{BAC51727-41CE-4999-B706-45630793BC1F}" type="presParOf" srcId="{29F93404-D356-4811-9BA3-34E90625218D}" destId="{729537AA-376C-4FD8-9E78-276D41E64C6C}" srcOrd="2" destOrd="0" presId="urn:microsoft.com/office/officeart/2005/8/layout/vList5"/>
    <dgm:cxn modelId="{F7B59A06-4837-4A53-A448-4CC95DF9F1A6}" type="presParOf" srcId="{729537AA-376C-4FD8-9E78-276D41E64C6C}" destId="{8CBAFDDF-89DC-49AA-9522-E5113037A23C}" srcOrd="0" destOrd="0" presId="urn:microsoft.com/office/officeart/2005/8/layout/vList5"/>
    <dgm:cxn modelId="{86EFD67B-4DDD-4006-A462-EAC8DD2756D5}" type="presParOf" srcId="{729537AA-376C-4FD8-9E78-276D41E64C6C}" destId="{98908068-B031-4409-A56A-8FF1C204D98F}" srcOrd="1" destOrd="0" presId="urn:microsoft.com/office/officeart/2005/8/layout/vList5"/>
    <dgm:cxn modelId="{0376150D-557D-4E2D-960F-9722EA7CFDD3}" type="presParOf" srcId="{29F93404-D356-4811-9BA3-34E90625218D}" destId="{5D1F7A33-16DE-43E1-B8F6-86FB31CA50BC}" srcOrd="3" destOrd="0" presId="urn:microsoft.com/office/officeart/2005/8/layout/vList5"/>
    <dgm:cxn modelId="{7A74776D-7002-4592-A624-2F968960FAD4}" type="presParOf" srcId="{29F93404-D356-4811-9BA3-34E90625218D}" destId="{401F757B-5CA2-4BEA-890A-D0C73B5CA762}" srcOrd="4" destOrd="0" presId="urn:microsoft.com/office/officeart/2005/8/layout/vList5"/>
    <dgm:cxn modelId="{851D67C3-9AC3-4053-97F0-1A77C08248C6}" type="presParOf" srcId="{401F757B-5CA2-4BEA-890A-D0C73B5CA762}" destId="{327769F9-4508-4E1B-92F2-9FB7B0A0B70A}" srcOrd="0" destOrd="0" presId="urn:microsoft.com/office/officeart/2005/8/layout/vList5"/>
    <dgm:cxn modelId="{40E46641-BE1D-4C6C-8BD5-B7F6EA97BD2F}" type="presParOf" srcId="{401F757B-5CA2-4BEA-890A-D0C73B5CA762}" destId="{6F8BAEE0-BBED-4967-8AB5-DCF270D5BBF9}" srcOrd="1" destOrd="0" presId="urn:microsoft.com/office/officeart/2005/8/layout/vList5"/>
    <dgm:cxn modelId="{91D81505-9AE2-4DB2-AE99-EC2B5DF667E3}" type="presParOf" srcId="{29F93404-D356-4811-9BA3-34E90625218D}" destId="{8EF9162B-843A-4493-B613-60BF521BBAAD}" srcOrd="5" destOrd="0" presId="urn:microsoft.com/office/officeart/2005/8/layout/vList5"/>
    <dgm:cxn modelId="{07949A3A-F63F-45E3-9CDD-538C116AB318}" type="presParOf" srcId="{29F93404-D356-4811-9BA3-34E90625218D}" destId="{3A2DA071-BC9F-47BE-9055-A07A1FB2F60E}" srcOrd="6" destOrd="0" presId="urn:microsoft.com/office/officeart/2005/8/layout/vList5"/>
    <dgm:cxn modelId="{CDDAF9A1-9C86-49AF-9DA1-E9356B7D93D0}" type="presParOf" srcId="{3A2DA071-BC9F-47BE-9055-A07A1FB2F60E}" destId="{39876CCE-2C36-4585-90D2-5B0997EF9493}" srcOrd="0" destOrd="0" presId="urn:microsoft.com/office/officeart/2005/8/layout/vList5"/>
    <dgm:cxn modelId="{A8574E8D-7438-4AE1-959D-5AE8D5071C91}" type="presParOf" srcId="{3A2DA071-BC9F-47BE-9055-A07A1FB2F60E}" destId="{2F76B878-FB40-4490-9A8D-A3D7875A9F8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A2C0A54-5AD4-4F6B-BA09-D6E823DFB527}" type="doc">
      <dgm:prSet loTypeId="urn:microsoft.com/office/officeart/2005/8/layout/equation1" loCatId="relationship" qsTypeId="urn:microsoft.com/office/officeart/2005/8/quickstyle/simple1" qsCatId="simple" csTypeId="urn:microsoft.com/office/officeart/2005/8/colors/accent1_2" csCatId="accent1" phldr="1"/>
      <dgm:spPr/>
    </dgm:pt>
    <dgm:pt modelId="{C6806F2F-C45A-4922-96DE-F8EF2C03BD57}">
      <dgm:prSet phldrT="[Testo]" custT="1"/>
      <dgm:spPr>
        <a:solidFill>
          <a:srgbClr val="FFC000"/>
        </a:solidFill>
        <a:ln>
          <a:solidFill>
            <a:srgbClr val="FFC000"/>
          </a:solidFill>
        </a:ln>
      </dgm:spPr>
      <dgm:t>
        <a:bodyPr lIns="0" tIns="0" rIns="0" bIns="0"/>
        <a:lstStyle/>
        <a:p>
          <a:r>
            <a:rPr lang="it-IT" sz="1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CONTROLLI</a:t>
          </a:r>
          <a:endParaRPr lang="it-IT" sz="15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BC3240E-8EC9-466B-A424-E32A8188D6CA}" type="parTrans" cxnId="{5EFE1119-7A51-48FF-ADE3-3EC2FCAA664B}">
      <dgm:prSet/>
      <dgm:spPr/>
      <dgm:t>
        <a:bodyPr/>
        <a:lstStyle/>
        <a:p>
          <a:endParaRPr lang="it-IT"/>
        </a:p>
      </dgm:t>
    </dgm:pt>
    <dgm:pt modelId="{F6C8BB42-8E68-44D3-A981-CC0E62263C77}" type="sibTrans" cxnId="{5EFE1119-7A51-48FF-ADE3-3EC2FCAA664B}">
      <dgm:prSet/>
      <dgm:spPr>
        <a:solidFill>
          <a:srgbClr val="BDEFF9"/>
        </a:solidFill>
        <a:ln>
          <a:solidFill>
            <a:srgbClr val="BDEFF9"/>
          </a:solidFill>
        </a:ln>
      </dgm:spPr>
      <dgm:t>
        <a:bodyPr/>
        <a:lstStyle/>
        <a:p>
          <a:endParaRPr lang="it-IT"/>
        </a:p>
      </dgm:t>
    </dgm:pt>
    <dgm:pt modelId="{FD3BE9ED-8C94-48C3-941A-316F9A8B23BD}">
      <dgm:prSet phldrT="[Testo]" custT="1"/>
      <dgm:spPr>
        <a:solidFill>
          <a:srgbClr val="FF9900"/>
        </a:solidFill>
        <a:ln>
          <a:solidFill>
            <a:srgbClr val="FF9900"/>
          </a:solidFill>
        </a:ln>
      </dgm:spPr>
      <dgm:t>
        <a:bodyPr/>
        <a:lstStyle/>
        <a:p>
          <a:r>
            <a:rPr lang="it-IT" sz="1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CORREZIONI</a:t>
          </a:r>
          <a:endParaRPr lang="it-IT" sz="15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691525D-014B-4C16-AD81-0A87524F1B03}" type="parTrans" cxnId="{DFDD71A6-DE5B-4992-B834-7501909BB364}">
      <dgm:prSet/>
      <dgm:spPr/>
      <dgm:t>
        <a:bodyPr/>
        <a:lstStyle/>
        <a:p>
          <a:endParaRPr lang="it-IT"/>
        </a:p>
      </dgm:t>
    </dgm:pt>
    <dgm:pt modelId="{D056134A-6CAB-41CE-825F-877D65095C20}" type="sibTrans" cxnId="{DFDD71A6-DE5B-4992-B834-7501909BB364}">
      <dgm:prSet/>
      <dgm:spPr>
        <a:solidFill>
          <a:srgbClr val="BDEFF9"/>
        </a:solidFill>
        <a:ln>
          <a:solidFill>
            <a:srgbClr val="BDEFF9"/>
          </a:solidFill>
        </a:ln>
      </dgm:spPr>
      <dgm:t>
        <a:bodyPr/>
        <a:lstStyle/>
        <a:p>
          <a:endParaRPr lang="it-IT"/>
        </a:p>
      </dgm:t>
    </dgm:pt>
    <dgm:pt modelId="{D43ABA6F-97F3-4114-AB5E-C1B922D954F9}">
      <dgm:prSet phldrT="[Testo]" custT="1"/>
      <dgm:spPr>
        <a:solidFill>
          <a:srgbClr val="FF3300"/>
        </a:solidFill>
        <a:ln>
          <a:solidFill>
            <a:srgbClr val="FF3300"/>
          </a:solidFill>
        </a:ln>
      </dgm:spPr>
      <dgm:t>
        <a:bodyPr/>
        <a:lstStyle/>
        <a:p>
          <a:r>
            <a:rPr lang="it-IT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DATA</a:t>
          </a:r>
          <a:br>
            <a:rPr lang="it-IT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it-IT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CHECKER</a:t>
          </a:r>
          <a:endParaRPr lang="it-IT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29E41C4-252A-490D-8A22-ED32DFFA0727}" type="parTrans" cxnId="{9516B946-91F9-4EC3-9F35-F252256D4952}">
      <dgm:prSet/>
      <dgm:spPr/>
      <dgm:t>
        <a:bodyPr/>
        <a:lstStyle/>
        <a:p>
          <a:endParaRPr lang="it-IT"/>
        </a:p>
      </dgm:t>
    </dgm:pt>
    <dgm:pt modelId="{38B16B36-9966-4D18-974A-92D9129D9E02}" type="sibTrans" cxnId="{9516B946-91F9-4EC3-9F35-F252256D4952}">
      <dgm:prSet/>
      <dgm:spPr/>
      <dgm:t>
        <a:bodyPr/>
        <a:lstStyle/>
        <a:p>
          <a:endParaRPr lang="it-IT"/>
        </a:p>
      </dgm:t>
    </dgm:pt>
    <dgm:pt modelId="{01F898C7-558B-494B-B6EA-BCB2BB955575}" type="pres">
      <dgm:prSet presAssocID="{1A2C0A54-5AD4-4F6B-BA09-D6E823DFB527}" presName="linearFlow" presStyleCnt="0">
        <dgm:presLayoutVars>
          <dgm:dir/>
          <dgm:resizeHandles val="exact"/>
        </dgm:presLayoutVars>
      </dgm:prSet>
      <dgm:spPr/>
    </dgm:pt>
    <dgm:pt modelId="{09557E2B-EAF1-4AC2-BFE2-7B77D103605D}" type="pres">
      <dgm:prSet presAssocID="{C6806F2F-C45A-4922-96DE-F8EF2C03BD57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5EB32F9-539D-4FBC-8112-CA29FB7BB76E}" type="pres">
      <dgm:prSet presAssocID="{F6C8BB42-8E68-44D3-A981-CC0E62263C77}" presName="spacerL" presStyleCnt="0"/>
      <dgm:spPr/>
    </dgm:pt>
    <dgm:pt modelId="{A6F08124-542E-4EF0-8E29-85D78CD10E44}" type="pres">
      <dgm:prSet presAssocID="{F6C8BB42-8E68-44D3-A981-CC0E62263C77}" presName="sibTrans" presStyleLbl="sibTrans2D1" presStyleIdx="0" presStyleCnt="2"/>
      <dgm:spPr/>
      <dgm:t>
        <a:bodyPr/>
        <a:lstStyle/>
        <a:p>
          <a:endParaRPr lang="it-IT"/>
        </a:p>
      </dgm:t>
    </dgm:pt>
    <dgm:pt modelId="{E4312AE9-C29C-44A1-A04D-283A5A717C4F}" type="pres">
      <dgm:prSet presAssocID="{F6C8BB42-8E68-44D3-A981-CC0E62263C77}" presName="spacerR" presStyleCnt="0"/>
      <dgm:spPr/>
    </dgm:pt>
    <dgm:pt modelId="{053EAF3C-9713-488A-B9E6-D99C2A8CF7A6}" type="pres">
      <dgm:prSet presAssocID="{FD3BE9ED-8C94-48C3-941A-316F9A8B23BD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2163109-A111-4CFE-9D0E-A5D88F4C903A}" type="pres">
      <dgm:prSet presAssocID="{D056134A-6CAB-41CE-825F-877D65095C20}" presName="spacerL" presStyleCnt="0"/>
      <dgm:spPr/>
    </dgm:pt>
    <dgm:pt modelId="{9EEFDDB7-BD19-43D8-A586-005BE9041323}" type="pres">
      <dgm:prSet presAssocID="{D056134A-6CAB-41CE-825F-877D65095C20}" presName="sibTrans" presStyleLbl="sibTrans2D1" presStyleIdx="1" presStyleCnt="2"/>
      <dgm:spPr/>
      <dgm:t>
        <a:bodyPr/>
        <a:lstStyle/>
        <a:p>
          <a:endParaRPr lang="it-IT"/>
        </a:p>
      </dgm:t>
    </dgm:pt>
    <dgm:pt modelId="{6B13809F-E0BB-461A-801E-B2B4952BD0F4}" type="pres">
      <dgm:prSet presAssocID="{D056134A-6CAB-41CE-825F-877D65095C20}" presName="spacerR" presStyleCnt="0"/>
      <dgm:spPr/>
    </dgm:pt>
    <dgm:pt modelId="{4E2E2ACC-3BC8-4299-A8E2-773980326D5D}" type="pres">
      <dgm:prSet presAssocID="{D43ABA6F-97F3-4114-AB5E-C1B922D954F9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82C64B3A-953A-4615-B764-0A8E23F2B0A2}" type="presOf" srcId="{D056134A-6CAB-41CE-825F-877D65095C20}" destId="{9EEFDDB7-BD19-43D8-A586-005BE9041323}" srcOrd="0" destOrd="0" presId="urn:microsoft.com/office/officeart/2005/8/layout/equation1"/>
    <dgm:cxn modelId="{CDC6E873-1BE7-4F2A-838E-FF10C136255D}" type="presOf" srcId="{F6C8BB42-8E68-44D3-A981-CC0E62263C77}" destId="{A6F08124-542E-4EF0-8E29-85D78CD10E44}" srcOrd="0" destOrd="0" presId="urn:microsoft.com/office/officeart/2005/8/layout/equation1"/>
    <dgm:cxn modelId="{10B22DD0-A652-4566-97F5-4BDA4D2A75AF}" type="presOf" srcId="{FD3BE9ED-8C94-48C3-941A-316F9A8B23BD}" destId="{053EAF3C-9713-488A-B9E6-D99C2A8CF7A6}" srcOrd="0" destOrd="0" presId="urn:microsoft.com/office/officeart/2005/8/layout/equation1"/>
    <dgm:cxn modelId="{9516B946-91F9-4EC3-9F35-F252256D4952}" srcId="{1A2C0A54-5AD4-4F6B-BA09-D6E823DFB527}" destId="{D43ABA6F-97F3-4114-AB5E-C1B922D954F9}" srcOrd="2" destOrd="0" parTransId="{129E41C4-252A-490D-8A22-ED32DFFA0727}" sibTransId="{38B16B36-9966-4D18-974A-92D9129D9E02}"/>
    <dgm:cxn modelId="{EA33B3C4-3474-46B8-BD5A-4F60DD3022F4}" type="presOf" srcId="{C6806F2F-C45A-4922-96DE-F8EF2C03BD57}" destId="{09557E2B-EAF1-4AC2-BFE2-7B77D103605D}" srcOrd="0" destOrd="0" presId="urn:microsoft.com/office/officeart/2005/8/layout/equation1"/>
    <dgm:cxn modelId="{6DE11453-ED5A-401A-96D6-0F9ED3D93064}" type="presOf" srcId="{D43ABA6F-97F3-4114-AB5E-C1B922D954F9}" destId="{4E2E2ACC-3BC8-4299-A8E2-773980326D5D}" srcOrd="0" destOrd="0" presId="urn:microsoft.com/office/officeart/2005/8/layout/equation1"/>
    <dgm:cxn modelId="{DFDD71A6-DE5B-4992-B834-7501909BB364}" srcId="{1A2C0A54-5AD4-4F6B-BA09-D6E823DFB527}" destId="{FD3BE9ED-8C94-48C3-941A-316F9A8B23BD}" srcOrd="1" destOrd="0" parTransId="{8691525D-014B-4C16-AD81-0A87524F1B03}" sibTransId="{D056134A-6CAB-41CE-825F-877D65095C20}"/>
    <dgm:cxn modelId="{E8F0BD3F-AFEF-47CC-B21C-A3522F2E7667}" type="presOf" srcId="{1A2C0A54-5AD4-4F6B-BA09-D6E823DFB527}" destId="{01F898C7-558B-494B-B6EA-BCB2BB955575}" srcOrd="0" destOrd="0" presId="urn:microsoft.com/office/officeart/2005/8/layout/equation1"/>
    <dgm:cxn modelId="{5EFE1119-7A51-48FF-ADE3-3EC2FCAA664B}" srcId="{1A2C0A54-5AD4-4F6B-BA09-D6E823DFB527}" destId="{C6806F2F-C45A-4922-96DE-F8EF2C03BD57}" srcOrd="0" destOrd="0" parTransId="{CBC3240E-8EC9-466B-A424-E32A8188D6CA}" sibTransId="{F6C8BB42-8E68-44D3-A981-CC0E62263C77}"/>
    <dgm:cxn modelId="{A1C313EA-7F40-4A4A-A96A-3C2BE484B76E}" type="presParOf" srcId="{01F898C7-558B-494B-B6EA-BCB2BB955575}" destId="{09557E2B-EAF1-4AC2-BFE2-7B77D103605D}" srcOrd="0" destOrd="0" presId="urn:microsoft.com/office/officeart/2005/8/layout/equation1"/>
    <dgm:cxn modelId="{6515799E-590E-444B-8AAB-7A9654C6787F}" type="presParOf" srcId="{01F898C7-558B-494B-B6EA-BCB2BB955575}" destId="{D5EB32F9-539D-4FBC-8112-CA29FB7BB76E}" srcOrd="1" destOrd="0" presId="urn:microsoft.com/office/officeart/2005/8/layout/equation1"/>
    <dgm:cxn modelId="{F746893F-99D8-4A0E-ABB2-3AB68F827E67}" type="presParOf" srcId="{01F898C7-558B-494B-B6EA-BCB2BB955575}" destId="{A6F08124-542E-4EF0-8E29-85D78CD10E44}" srcOrd="2" destOrd="0" presId="urn:microsoft.com/office/officeart/2005/8/layout/equation1"/>
    <dgm:cxn modelId="{4B5C5DF0-989D-44C8-814E-4AE9B6D00614}" type="presParOf" srcId="{01F898C7-558B-494B-B6EA-BCB2BB955575}" destId="{E4312AE9-C29C-44A1-A04D-283A5A717C4F}" srcOrd="3" destOrd="0" presId="urn:microsoft.com/office/officeart/2005/8/layout/equation1"/>
    <dgm:cxn modelId="{5232F8BC-9D1F-4343-BBE3-4B5BBEAF345F}" type="presParOf" srcId="{01F898C7-558B-494B-B6EA-BCB2BB955575}" destId="{053EAF3C-9713-488A-B9E6-D99C2A8CF7A6}" srcOrd="4" destOrd="0" presId="urn:microsoft.com/office/officeart/2005/8/layout/equation1"/>
    <dgm:cxn modelId="{A8A9D641-CF5C-4C70-A30C-E8E031A34092}" type="presParOf" srcId="{01F898C7-558B-494B-B6EA-BCB2BB955575}" destId="{52163109-A111-4CFE-9D0E-A5D88F4C903A}" srcOrd="5" destOrd="0" presId="urn:microsoft.com/office/officeart/2005/8/layout/equation1"/>
    <dgm:cxn modelId="{F3F64CFD-2973-4DAB-941F-EC223E7394F6}" type="presParOf" srcId="{01F898C7-558B-494B-B6EA-BCB2BB955575}" destId="{9EEFDDB7-BD19-43D8-A586-005BE9041323}" srcOrd="6" destOrd="0" presId="urn:microsoft.com/office/officeart/2005/8/layout/equation1"/>
    <dgm:cxn modelId="{B74BB7BE-2649-4510-B162-25B8F1341C43}" type="presParOf" srcId="{01F898C7-558B-494B-B6EA-BCB2BB955575}" destId="{6B13809F-E0BB-461A-801E-B2B4952BD0F4}" srcOrd="7" destOrd="0" presId="urn:microsoft.com/office/officeart/2005/8/layout/equation1"/>
    <dgm:cxn modelId="{5C41E5BB-F4C1-403B-BBEA-F48B41E2C0C5}" type="presParOf" srcId="{01F898C7-558B-494B-B6EA-BCB2BB955575}" destId="{4E2E2ACC-3BC8-4299-A8E2-773980326D5D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A2C0A54-5AD4-4F6B-BA09-D6E823DFB527}" type="doc">
      <dgm:prSet loTypeId="urn:microsoft.com/office/officeart/2005/8/layout/equation1" loCatId="relationship" qsTypeId="urn:microsoft.com/office/officeart/2005/8/quickstyle/simple1" qsCatId="simple" csTypeId="urn:microsoft.com/office/officeart/2005/8/colors/accent1_2" csCatId="accent1" phldr="1"/>
      <dgm:spPr/>
    </dgm:pt>
    <dgm:pt modelId="{C6806F2F-C45A-4922-96DE-F8EF2C03BD57}">
      <dgm:prSet phldrT="[Testo]" custT="1"/>
      <dgm:spPr>
        <a:solidFill>
          <a:srgbClr val="FFC000"/>
        </a:solidFill>
        <a:ln>
          <a:solidFill>
            <a:srgbClr val="FFC000"/>
          </a:solidFill>
        </a:ln>
      </dgm:spPr>
      <dgm:t>
        <a:bodyPr lIns="0" tIns="0" rIns="0" bIns="0"/>
        <a:lstStyle/>
        <a:p>
          <a:r>
            <a:rPr lang="it-IT" sz="1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CONTROLLI</a:t>
          </a:r>
          <a:endParaRPr lang="it-IT" sz="11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BC3240E-8EC9-466B-A424-E32A8188D6CA}" type="parTrans" cxnId="{5EFE1119-7A51-48FF-ADE3-3EC2FCAA664B}">
      <dgm:prSet/>
      <dgm:spPr/>
      <dgm:t>
        <a:bodyPr/>
        <a:lstStyle/>
        <a:p>
          <a:endParaRPr lang="it-IT"/>
        </a:p>
      </dgm:t>
    </dgm:pt>
    <dgm:pt modelId="{F6C8BB42-8E68-44D3-A981-CC0E62263C77}" type="sibTrans" cxnId="{5EFE1119-7A51-48FF-ADE3-3EC2FCAA664B}">
      <dgm:prSet/>
      <dgm:spPr>
        <a:solidFill>
          <a:srgbClr val="BDEFF9"/>
        </a:solidFill>
        <a:ln>
          <a:solidFill>
            <a:srgbClr val="BDEFF9"/>
          </a:solidFill>
        </a:ln>
      </dgm:spPr>
      <dgm:t>
        <a:bodyPr/>
        <a:lstStyle/>
        <a:p>
          <a:endParaRPr lang="it-IT"/>
        </a:p>
      </dgm:t>
    </dgm:pt>
    <dgm:pt modelId="{FD3BE9ED-8C94-48C3-941A-316F9A8B23BD}">
      <dgm:prSet phldrT="[Testo]" custT="1"/>
      <dgm:spPr>
        <a:solidFill>
          <a:srgbClr val="FF9900"/>
        </a:solidFill>
        <a:ln>
          <a:solidFill>
            <a:srgbClr val="FF9900"/>
          </a:solidFill>
        </a:ln>
      </dgm:spPr>
      <dgm:t>
        <a:bodyPr/>
        <a:lstStyle/>
        <a:p>
          <a:r>
            <a:rPr lang="it-IT" sz="1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CORREZIONI</a:t>
          </a:r>
          <a:endParaRPr lang="it-IT" sz="11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691525D-014B-4C16-AD81-0A87524F1B03}" type="parTrans" cxnId="{DFDD71A6-DE5B-4992-B834-7501909BB364}">
      <dgm:prSet/>
      <dgm:spPr/>
      <dgm:t>
        <a:bodyPr/>
        <a:lstStyle/>
        <a:p>
          <a:endParaRPr lang="it-IT"/>
        </a:p>
      </dgm:t>
    </dgm:pt>
    <dgm:pt modelId="{D056134A-6CAB-41CE-825F-877D65095C20}" type="sibTrans" cxnId="{DFDD71A6-DE5B-4992-B834-7501909BB364}">
      <dgm:prSet/>
      <dgm:spPr>
        <a:solidFill>
          <a:srgbClr val="BDEFF9"/>
        </a:solidFill>
        <a:ln>
          <a:solidFill>
            <a:srgbClr val="BDEFF9"/>
          </a:solidFill>
        </a:ln>
      </dgm:spPr>
      <dgm:t>
        <a:bodyPr/>
        <a:lstStyle/>
        <a:p>
          <a:endParaRPr lang="it-IT"/>
        </a:p>
      </dgm:t>
    </dgm:pt>
    <dgm:pt modelId="{D43ABA6F-97F3-4114-AB5E-C1B922D954F9}">
      <dgm:prSet phldrT="[Testo]" custT="1"/>
      <dgm:spPr>
        <a:solidFill>
          <a:srgbClr val="92D050"/>
        </a:solidFill>
        <a:ln>
          <a:solidFill>
            <a:srgbClr val="92D050"/>
          </a:solidFill>
        </a:ln>
      </dgm:spPr>
      <dgm:t>
        <a:bodyPr/>
        <a:lstStyle/>
        <a:p>
          <a:r>
            <a:rPr lang="it-IT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DATI</a:t>
          </a:r>
        </a:p>
        <a:p>
          <a:r>
            <a:rPr lang="it-IT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CERTIFICATI</a:t>
          </a:r>
          <a:endParaRPr lang="it-IT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29E41C4-252A-490D-8A22-ED32DFFA0727}" type="parTrans" cxnId="{9516B946-91F9-4EC3-9F35-F252256D4952}">
      <dgm:prSet/>
      <dgm:spPr/>
      <dgm:t>
        <a:bodyPr/>
        <a:lstStyle/>
        <a:p>
          <a:endParaRPr lang="it-IT"/>
        </a:p>
      </dgm:t>
    </dgm:pt>
    <dgm:pt modelId="{38B16B36-9966-4D18-974A-92D9129D9E02}" type="sibTrans" cxnId="{9516B946-91F9-4EC3-9F35-F252256D4952}">
      <dgm:prSet/>
      <dgm:spPr/>
      <dgm:t>
        <a:bodyPr/>
        <a:lstStyle/>
        <a:p>
          <a:endParaRPr lang="it-IT"/>
        </a:p>
      </dgm:t>
    </dgm:pt>
    <dgm:pt modelId="{01F898C7-558B-494B-B6EA-BCB2BB955575}" type="pres">
      <dgm:prSet presAssocID="{1A2C0A54-5AD4-4F6B-BA09-D6E823DFB527}" presName="linearFlow" presStyleCnt="0">
        <dgm:presLayoutVars>
          <dgm:dir/>
          <dgm:resizeHandles val="exact"/>
        </dgm:presLayoutVars>
      </dgm:prSet>
      <dgm:spPr/>
    </dgm:pt>
    <dgm:pt modelId="{09557E2B-EAF1-4AC2-BFE2-7B77D103605D}" type="pres">
      <dgm:prSet presAssocID="{C6806F2F-C45A-4922-96DE-F8EF2C03BD57}" presName="node" presStyleLbl="node1" presStyleIdx="0" presStyleCnt="3" custScaleX="115387" custScaleY="11277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5EB32F9-539D-4FBC-8112-CA29FB7BB76E}" type="pres">
      <dgm:prSet presAssocID="{F6C8BB42-8E68-44D3-A981-CC0E62263C77}" presName="spacerL" presStyleCnt="0"/>
      <dgm:spPr/>
    </dgm:pt>
    <dgm:pt modelId="{A6F08124-542E-4EF0-8E29-85D78CD10E44}" type="pres">
      <dgm:prSet presAssocID="{F6C8BB42-8E68-44D3-A981-CC0E62263C77}" presName="sibTrans" presStyleLbl="sibTrans2D1" presStyleIdx="0" presStyleCnt="2"/>
      <dgm:spPr/>
      <dgm:t>
        <a:bodyPr/>
        <a:lstStyle/>
        <a:p>
          <a:endParaRPr lang="it-IT"/>
        </a:p>
      </dgm:t>
    </dgm:pt>
    <dgm:pt modelId="{E4312AE9-C29C-44A1-A04D-283A5A717C4F}" type="pres">
      <dgm:prSet presAssocID="{F6C8BB42-8E68-44D3-A981-CC0E62263C77}" presName="spacerR" presStyleCnt="0"/>
      <dgm:spPr/>
    </dgm:pt>
    <dgm:pt modelId="{053EAF3C-9713-488A-B9E6-D99C2A8CF7A6}" type="pres">
      <dgm:prSet presAssocID="{FD3BE9ED-8C94-48C3-941A-316F9A8B23BD}" presName="node" presStyleLbl="node1" presStyleIdx="1" presStyleCnt="3" custScaleX="125926" custScaleY="11911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2163109-A111-4CFE-9D0E-A5D88F4C903A}" type="pres">
      <dgm:prSet presAssocID="{D056134A-6CAB-41CE-825F-877D65095C20}" presName="spacerL" presStyleCnt="0"/>
      <dgm:spPr/>
    </dgm:pt>
    <dgm:pt modelId="{9EEFDDB7-BD19-43D8-A586-005BE9041323}" type="pres">
      <dgm:prSet presAssocID="{D056134A-6CAB-41CE-825F-877D65095C20}" presName="sibTrans" presStyleLbl="sibTrans2D1" presStyleIdx="1" presStyleCnt="2"/>
      <dgm:spPr/>
      <dgm:t>
        <a:bodyPr/>
        <a:lstStyle/>
        <a:p>
          <a:endParaRPr lang="it-IT"/>
        </a:p>
      </dgm:t>
    </dgm:pt>
    <dgm:pt modelId="{6B13809F-E0BB-461A-801E-B2B4952BD0F4}" type="pres">
      <dgm:prSet presAssocID="{D056134A-6CAB-41CE-825F-877D65095C20}" presName="spacerR" presStyleCnt="0"/>
      <dgm:spPr/>
    </dgm:pt>
    <dgm:pt modelId="{4E2E2ACC-3BC8-4299-A8E2-773980326D5D}" type="pres">
      <dgm:prSet presAssocID="{D43ABA6F-97F3-4114-AB5E-C1B922D954F9}" presName="node" presStyleLbl="node1" presStyleIdx="2" presStyleCnt="3" custScaleX="125168" custScaleY="11879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9EB5533F-D8BF-4AE4-8D00-B27C0AF0365F}" type="presOf" srcId="{D056134A-6CAB-41CE-825F-877D65095C20}" destId="{9EEFDDB7-BD19-43D8-A586-005BE9041323}" srcOrd="0" destOrd="0" presId="urn:microsoft.com/office/officeart/2005/8/layout/equation1"/>
    <dgm:cxn modelId="{3A120614-936A-4370-B63F-62B84B165FBB}" type="presOf" srcId="{F6C8BB42-8E68-44D3-A981-CC0E62263C77}" destId="{A6F08124-542E-4EF0-8E29-85D78CD10E44}" srcOrd="0" destOrd="0" presId="urn:microsoft.com/office/officeart/2005/8/layout/equation1"/>
    <dgm:cxn modelId="{C3D12EB2-4378-4993-9C97-C9D553D6D061}" type="presOf" srcId="{C6806F2F-C45A-4922-96DE-F8EF2C03BD57}" destId="{09557E2B-EAF1-4AC2-BFE2-7B77D103605D}" srcOrd="0" destOrd="0" presId="urn:microsoft.com/office/officeart/2005/8/layout/equation1"/>
    <dgm:cxn modelId="{DF1A4847-C604-4179-BEDA-7DCD5A9B6F9B}" type="presOf" srcId="{D43ABA6F-97F3-4114-AB5E-C1B922D954F9}" destId="{4E2E2ACC-3BC8-4299-A8E2-773980326D5D}" srcOrd="0" destOrd="0" presId="urn:microsoft.com/office/officeart/2005/8/layout/equation1"/>
    <dgm:cxn modelId="{9516B946-91F9-4EC3-9F35-F252256D4952}" srcId="{1A2C0A54-5AD4-4F6B-BA09-D6E823DFB527}" destId="{D43ABA6F-97F3-4114-AB5E-C1B922D954F9}" srcOrd="2" destOrd="0" parTransId="{129E41C4-252A-490D-8A22-ED32DFFA0727}" sibTransId="{38B16B36-9966-4D18-974A-92D9129D9E02}"/>
    <dgm:cxn modelId="{F68DA829-3BA3-4D84-8198-10EF224784FE}" type="presOf" srcId="{1A2C0A54-5AD4-4F6B-BA09-D6E823DFB527}" destId="{01F898C7-558B-494B-B6EA-BCB2BB955575}" srcOrd="0" destOrd="0" presId="urn:microsoft.com/office/officeart/2005/8/layout/equation1"/>
    <dgm:cxn modelId="{DFDD71A6-DE5B-4992-B834-7501909BB364}" srcId="{1A2C0A54-5AD4-4F6B-BA09-D6E823DFB527}" destId="{FD3BE9ED-8C94-48C3-941A-316F9A8B23BD}" srcOrd="1" destOrd="0" parTransId="{8691525D-014B-4C16-AD81-0A87524F1B03}" sibTransId="{D056134A-6CAB-41CE-825F-877D65095C20}"/>
    <dgm:cxn modelId="{043A6120-39A9-4E93-801E-7A965987093E}" type="presOf" srcId="{FD3BE9ED-8C94-48C3-941A-316F9A8B23BD}" destId="{053EAF3C-9713-488A-B9E6-D99C2A8CF7A6}" srcOrd="0" destOrd="0" presId="urn:microsoft.com/office/officeart/2005/8/layout/equation1"/>
    <dgm:cxn modelId="{5EFE1119-7A51-48FF-ADE3-3EC2FCAA664B}" srcId="{1A2C0A54-5AD4-4F6B-BA09-D6E823DFB527}" destId="{C6806F2F-C45A-4922-96DE-F8EF2C03BD57}" srcOrd="0" destOrd="0" parTransId="{CBC3240E-8EC9-466B-A424-E32A8188D6CA}" sibTransId="{F6C8BB42-8E68-44D3-A981-CC0E62263C77}"/>
    <dgm:cxn modelId="{169C4B13-E885-4CD2-8F49-8993B1717192}" type="presParOf" srcId="{01F898C7-558B-494B-B6EA-BCB2BB955575}" destId="{09557E2B-EAF1-4AC2-BFE2-7B77D103605D}" srcOrd="0" destOrd="0" presId="urn:microsoft.com/office/officeart/2005/8/layout/equation1"/>
    <dgm:cxn modelId="{F514AB43-47B4-4DE9-A458-E44E0E807281}" type="presParOf" srcId="{01F898C7-558B-494B-B6EA-BCB2BB955575}" destId="{D5EB32F9-539D-4FBC-8112-CA29FB7BB76E}" srcOrd="1" destOrd="0" presId="urn:microsoft.com/office/officeart/2005/8/layout/equation1"/>
    <dgm:cxn modelId="{33C23E37-9D59-4B34-8C49-D0A2912942FC}" type="presParOf" srcId="{01F898C7-558B-494B-B6EA-BCB2BB955575}" destId="{A6F08124-542E-4EF0-8E29-85D78CD10E44}" srcOrd="2" destOrd="0" presId="urn:microsoft.com/office/officeart/2005/8/layout/equation1"/>
    <dgm:cxn modelId="{D18BDC7E-4AD3-4FAF-B859-60FCED11592F}" type="presParOf" srcId="{01F898C7-558B-494B-B6EA-BCB2BB955575}" destId="{E4312AE9-C29C-44A1-A04D-283A5A717C4F}" srcOrd="3" destOrd="0" presId="urn:microsoft.com/office/officeart/2005/8/layout/equation1"/>
    <dgm:cxn modelId="{5A3F0FBB-AF4E-4CAF-88BE-6BE07F0B29E3}" type="presParOf" srcId="{01F898C7-558B-494B-B6EA-BCB2BB955575}" destId="{053EAF3C-9713-488A-B9E6-D99C2A8CF7A6}" srcOrd="4" destOrd="0" presId="urn:microsoft.com/office/officeart/2005/8/layout/equation1"/>
    <dgm:cxn modelId="{1ED3A39D-7664-41BF-87B8-5F43CD46D886}" type="presParOf" srcId="{01F898C7-558B-494B-B6EA-BCB2BB955575}" destId="{52163109-A111-4CFE-9D0E-A5D88F4C903A}" srcOrd="5" destOrd="0" presId="urn:microsoft.com/office/officeart/2005/8/layout/equation1"/>
    <dgm:cxn modelId="{3B80D8F8-2CC6-41BF-AE62-9520AC46542B}" type="presParOf" srcId="{01F898C7-558B-494B-B6EA-BCB2BB955575}" destId="{9EEFDDB7-BD19-43D8-A586-005BE9041323}" srcOrd="6" destOrd="0" presId="urn:microsoft.com/office/officeart/2005/8/layout/equation1"/>
    <dgm:cxn modelId="{F3398208-96EF-433D-9DE1-5B18A063CB71}" type="presParOf" srcId="{01F898C7-558B-494B-B6EA-BCB2BB955575}" destId="{6B13809F-E0BB-461A-801E-B2B4952BD0F4}" srcOrd="7" destOrd="0" presId="urn:microsoft.com/office/officeart/2005/8/layout/equation1"/>
    <dgm:cxn modelId="{55F46070-3840-4D0D-8BE5-6B225E5C4120}" type="presParOf" srcId="{01F898C7-558B-494B-B6EA-BCB2BB955575}" destId="{4E2E2ACC-3BC8-4299-A8E2-773980326D5D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E28B851-42C4-4E89-AAB4-ECF22F28A91A}" type="doc">
      <dgm:prSet loTypeId="urn:microsoft.com/office/officeart/2005/8/layout/vList5" loCatId="list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it-IT"/>
        </a:p>
      </dgm:t>
    </dgm:pt>
    <dgm:pt modelId="{8B3AB7F7-87FF-4594-8B02-D0F44495DB5B}">
      <dgm:prSet phldrT="[Testo]" custT="1"/>
      <dgm:spPr>
        <a:solidFill>
          <a:srgbClr val="A78237"/>
        </a:solidFill>
      </dgm:spPr>
      <dgm:t>
        <a:bodyPr/>
        <a:lstStyle/>
        <a:p>
          <a:r>
            <a:rPr lang="it-IT" sz="3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</a:t>
          </a:r>
          <a:endParaRPr lang="it-IT" sz="3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D8BB546-3E2D-4615-887E-8E4B26D21D19}" type="parTrans" cxnId="{54FB219E-E962-44E0-A603-17552537FB6A}">
      <dgm:prSet/>
      <dgm:spPr/>
      <dgm:t>
        <a:bodyPr/>
        <a:lstStyle/>
        <a:p>
          <a:endParaRPr lang="it-IT" sz="1400" b="1"/>
        </a:p>
      </dgm:t>
    </dgm:pt>
    <dgm:pt modelId="{4C545D16-84B8-4242-9BD3-E735487B568C}" type="sibTrans" cxnId="{54FB219E-E962-44E0-A603-17552537FB6A}">
      <dgm:prSet/>
      <dgm:spPr/>
      <dgm:t>
        <a:bodyPr/>
        <a:lstStyle/>
        <a:p>
          <a:endParaRPr lang="it-IT" sz="1400" b="1"/>
        </a:p>
      </dgm:t>
    </dgm:pt>
    <dgm:pt modelId="{36B4F2C7-2FE8-4BCB-8907-924FBE9B72CF}">
      <dgm:prSet phldrT="[Testo]" custT="1"/>
      <dgm:spPr/>
      <dgm:t>
        <a:bodyPr/>
        <a:lstStyle/>
        <a:p>
          <a:r>
            <a:rPr lang="it-IT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CHI GIA’ USA IL PANNELLO PER CONTROLLARE LA MARGINALITA’ DELLA COMMESSA</a:t>
          </a:r>
          <a:endParaRPr lang="it-IT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5038C92-9D0E-4B38-BE91-8E8A2938F080}" type="parTrans" cxnId="{2F3F1833-599E-45B7-AC65-DB1916AF4E86}">
      <dgm:prSet/>
      <dgm:spPr/>
      <dgm:t>
        <a:bodyPr/>
        <a:lstStyle/>
        <a:p>
          <a:endParaRPr lang="it-IT" sz="1400" b="1"/>
        </a:p>
      </dgm:t>
    </dgm:pt>
    <dgm:pt modelId="{96E9BD21-F839-41F7-8992-69476D70FD39}" type="sibTrans" cxnId="{2F3F1833-599E-45B7-AC65-DB1916AF4E86}">
      <dgm:prSet/>
      <dgm:spPr/>
      <dgm:t>
        <a:bodyPr/>
        <a:lstStyle/>
        <a:p>
          <a:endParaRPr lang="it-IT" sz="1400" b="1"/>
        </a:p>
      </dgm:t>
    </dgm:pt>
    <dgm:pt modelId="{4E7E9787-1DA5-435B-AA8C-6FD3A7944050}">
      <dgm:prSet phldrT="[Testo]" custT="1"/>
      <dgm:spPr>
        <a:solidFill>
          <a:srgbClr val="FFD597"/>
        </a:solidFill>
      </dgm:spPr>
      <dgm:t>
        <a:bodyPr/>
        <a:lstStyle/>
        <a:p>
          <a:r>
            <a:rPr lang="it-IT" sz="3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</a:t>
          </a:r>
          <a:endParaRPr lang="it-IT" sz="3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7DFC6BF-FE5A-40A8-A90D-6E52C15B67B6}" type="parTrans" cxnId="{EA910CED-711B-438C-A526-54B8FF44DE78}">
      <dgm:prSet/>
      <dgm:spPr/>
      <dgm:t>
        <a:bodyPr/>
        <a:lstStyle/>
        <a:p>
          <a:endParaRPr lang="it-IT" sz="1400" b="1"/>
        </a:p>
      </dgm:t>
    </dgm:pt>
    <dgm:pt modelId="{E85EE45D-31FC-4433-AC31-B0C22FDA37C6}" type="sibTrans" cxnId="{EA910CED-711B-438C-A526-54B8FF44DE78}">
      <dgm:prSet/>
      <dgm:spPr/>
      <dgm:t>
        <a:bodyPr/>
        <a:lstStyle/>
        <a:p>
          <a:endParaRPr lang="it-IT" sz="1400" b="1"/>
        </a:p>
      </dgm:t>
    </dgm:pt>
    <dgm:pt modelId="{6CE250CB-BB6B-44E5-A128-385E86EC65B5}">
      <dgm:prSet phldrT="[Testo]" custT="1"/>
      <dgm:spPr/>
      <dgm:t>
        <a:bodyPr/>
        <a:lstStyle/>
        <a:p>
          <a:r>
            <a:rPr lang="it-IT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CHI HA COMMESSA MEDIO-LUNGHE</a:t>
          </a:r>
          <a:endParaRPr lang="it-IT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EE9E035-C62B-491D-BAB6-54BCF5CCF46B}" type="parTrans" cxnId="{2B33D993-38DB-444D-9ABA-FFF6BD7495FA}">
      <dgm:prSet/>
      <dgm:spPr/>
      <dgm:t>
        <a:bodyPr/>
        <a:lstStyle/>
        <a:p>
          <a:endParaRPr lang="it-IT" sz="1400" b="1"/>
        </a:p>
      </dgm:t>
    </dgm:pt>
    <dgm:pt modelId="{9B42E4C0-4F29-446D-BF9A-5DC0AF953E0C}" type="sibTrans" cxnId="{2B33D993-38DB-444D-9ABA-FFF6BD7495FA}">
      <dgm:prSet/>
      <dgm:spPr/>
      <dgm:t>
        <a:bodyPr/>
        <a:lstStyle/>
        <a:p>
          <a:endParaRPr lang="it-IT" sz="1400" b="1"/>
        </a:p>
      </dgm:t>
    </dgm:pt>
    <dgm:pt modelId="{E6305B62-8FD9-42BF-9AAA-40E7B3139FFD}">
      <dgm:prSet phldrT="[Testo]" custT="1"/>
      <dgm:spPr/>
      <dgm:t>
        <a:bodyPr/>
        <a:lstStyle/>
        <a:p>
          <a:r>
            <a:rPr lang="it-IT" sz="3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</a:t>
          </a:r>
          <a:endParaRPr lang="it-IT" sz="3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74C7A44-4877-47C2-BE0A-6D8EF2A1E27C}" type="parTrans" cxnId="{9E0EF2CC-52C3-4ACD-A151-DD5CD7A968FE}">
      <dgm:prSet/>
      <dgm:spPr/>
      <dgm:t>
        <a:bodyPr/>
        <a:lstStyle/>
        <a:p>
          <a:endParaRPr lang="it-IT" sz="1400" b="1"/>
        </a:p>
      </dgm:t>
    </dgm:pt>
    <dgm:pt modelId="{295ACB40-8B8E-42BB-8B42-247501FB74F1}" type="sibTrans" cxnId="{9E0EF2CC-52C3-4ACD-A151-DD5CD7A968FE}">
      <dgm:prSet/>
      <dgm:spPr/>
      <dgm:t>
        <a:bodyPr/>
        <a:lstStyle/>
        <a:p>
          <a:endParaRPr lang="it-IT" sz="1400" b="1"/>
        </a:p>
      </dgm:t>
    </dgm:pt>
    <dgm:pt modelId="{5CB3ADFB-CB94-45B5-887F-7D61DA80D1A9}">
      <dgm:prSet phldrT="[Testo]" custT="1"/>
      <dgm:spPr/>
      <dgm:t>
        <a:bodyPr/>
        <a:lstStyle/>
        <a:p>
          <a:r>
            <a:rPr lang="it-IT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CHI GESTISCE I “RESPONSABILI DI COMMESSA” </a:t>
          </a:r>
          <a:br>
            <a:rPr lang="it-IT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it-IT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(O CAPO COMMESSA)</a:t>
          </a:r>
          <a:endParaRPr lang="it-IT" sz="1400" b="1" dirty="0">
            <a:solidFill>
              <a:srgbClr val="0C788E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AEF9159-6B47-45EB-9CF1-7AB7A09B6B9D}" type="parTrans" cxnId="{FEF61093-5FD1-4811-9D7C-7D85C221A94A}">
      <dgm:prSet/>
      <dgm:spPr/>
      <dgm:t>
        <a:bodyPr/>
        <a:lstStyle/>
        <a:p>
          <a:endParaRPr lang="it-IT" sz="1400" b="1"/>
        </a:p>
      </dgm:t>
    </dgm:pt>
    <dgm:pt modelId="{7C437FDB-0D97-414F-9982-33A7E41F828C}" type="sibTrans" cxnId="{FEF61093-5FD1-4811-9D7C-7D85C221A94A}">
      <dgm:prSet/>
      <dgm:spPr/>
      <dgm:t>
        <a:bodyPr/>
        <a:lstStyle/>
        <a:p>
          <a:endParaRPr lang="it-IT" sz="1400" b="1"/>
        </a:p>
      </dgm:t>
    </dgm:pt>
    <dgm:pt modelId="{6B808517-6302-47D1-AB54-DA0D1688A91A}">
      <dgm:prSet phldrT="[Testo]" custT="1"/>
      <dgm:spPr/>
      <dgm:t>
        <a:bodyPr/>
        <a:lstStyle/>
        <a:p>
          <a:r>
            <a:rPr lang="it-IT" sz="3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4</a:t>
          </a:r>
          <a:endParaRPr lang="it-IT" sz="3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1241B7E-FA4E-4F78-BEBD-A61327AA779A}" type="parTrans" cxnId="{8EEC0798-AAB5-471F-8116-33ED342BD6CE}">
      <dgm:prSet/>
      <dgm:spPr/>
      <dgm:t>
        <a:bodyPr/>
        <a:lstStyle/>
        <a:p>
          <a:endParaRPr lang="it-IT"/>
        </a:p>
      </dgm:t>
    </dgm:pt>
    <dgm:pt modelId="{AAC91493-76F2-43DB-B74D-4FA01547FF7C}" type="sibTrans" cxnId="{8EEC0798-AAB5-471F-8116-33ED342BD6CE}">
      <dgm:prSet/>
      <dgm:spPr/>
      <dgm:t>
        <a:bodyPr/>
        <a:lstStyle/>
        <a:p>
          <a:endParaRPr lang="it-IT"/>
        </a:p>
      </dgm:t>
    </dgm:pt>
    <dgm:pt modelId="{8C9725D2-3ADF-42F8-A8F9-32FE348113AC}">
      <dgm:prSet phldrT="[Testo]" custT="1"/>
      <dgm:spPr/>
      <dgm:t>
        <a:bodyPr/>
        <a:lstStyle/>
        <a:p>
          <a:r>
            <a:rPr lang="it-IT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CHIUNQUE VUOLE INTERVENIRE SUI COSTI DI COMMESSA TEMPESTIVAMENTE</a:t>
          </a:r>
          <a:endParaRPr lang="it-IT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60C8BA5-5A5B-4CE8-B29B-AE36970B54C4}" type="parTrans" cxnId="{88AD5593-748A-4CB5-BC3E-394742B86B23}">
      <dgm:prSet/>
      <dgm:spPr/>
      <dgm:t>
        <a:bodyPr/>
        <a:lstStyle/>
        <a:p>
          <a:endParaRPr lang="it-IT"/>
        </a:p>
      </dgm:t>
    </dgm:pt>
    <dgm:pt modelId="{2E0B7585-8EFE-49C2-9B80-D0A527A5017C}" type="sibTrans" cxnId="{88AD5593-748A-4CB5-BC3E-394742B86B23}">
      <dgm:prSet/>
      <dgm:spPr/>
      <dgm:t>
        <a:bodyPr/>
        <a:lstStyle/>
        <a:p>
          <a:endParaRPr lang="it-IT"/>
        </a:p>
      </dgm:t>
    </dgm:pt>
    <dgm:pt modelId="{29F93404-D356-4811-9BA3-34E90625218D}" type="pres">
      <dgm:prSet presAssocID="{5E28B851-42C4-4E89-AAB4-ECF22F28A91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096CAA72-3CB8-40C6-81AC-2BEE5D5C9B01}" type="pres">
      <dgm:prSet presAssocID="{8B3AB7F7-87FF-4594-8B02-D0F44495DB5B}" presName="linNode" presStyleCnt="0"/>
      <dgm:spPr/>
    </dgm:pt>
    <dgm:pt modelId="{8465746A-CCDD-4894-9A76-DC7CB540677D}" type="pres">
      <dgm:prSet presAssocID="{8B3AB7F7-87FF-4594-8B02-D0F44495DB5B}" presName="parentText" presStyleLbl="node1" presStyleIdx="0" presStyleCnt="4" custScaleX="57952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80B252F-F526-46F2-9F95-70E7F938C36D}" type="pres">
      <dgm:prSet presAssocID="{8B3AB7F7-87FF-4594-8B02-D0F44495DB5B}" presName="descendantText" presStyleLbl="alignAccFollowNode1" presStyleIdx="0" presStyleCnt="4" custScaleX="11761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583D3BA-2990-4DE5-9CB3-723C0CBEF947}" type="pres">
      <dgm:prSet presAssocID="{4C545D16-84B8-4242-9BD3-E735487B568C}" presName="sp" presStyleCnt="0"/>
      <dgm:spPr/>
    </dgm:pt>
    <dgm:pt modelId="{729537AA-376C-4FD8-9E78-276D41E64C6C}" type="pres">
      <dgm:prSet presAssocID="{4E7E9787-1DA5-435B-AA8C-6FD3A7944050}" presName="linNode" presStyleCnt="0"/>
      <dgm:spPr/>
    </dgm:pt>
    <dgm:pt modelId="{8CBAFDDF-89DC-49AA-9522-E5113037A23C}" type="pres">
      <dgm:prSet presAssocID="{4E7E9787-1DA5-435B-AA8C-6FD3A7944050}" presName="parentText" presStyleLbl="node1" presStyleIdx="1" presStyleCnt="4" custScaleX="58000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8908068-B031-4409-A56A-8FF1C204D98F}" type="pres">
      <dgm:prSet presAssocID="{4E7E9787-1DA5-435B-AA8C-6FD3A7944050}" presName="descendantText" presStyleLbl="alignAccFollowNode1" presStyleIdx="1" presStyleCnt="4" custScaleX="118436" custLinFactNeighborX="-810" custLinFactNeighborY="-370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D1F7A33-16DE-43E1-B8F6-86FB31CA50BC}" type="pres">
      <dgm:prSet presAssocID="{E85EE45D-31FC-4433-AC31-B0C22FDA37C6}" presName="sp" presStyleCnt="0"/>
      <dgm:spPr/>
    </dgm:pt>
    <dgm:pt modelId="{401F757B-5CA2-4BEA-890A-D0C73B5CA762}" type="pres">
      <dgm:prSet presAssocID="{E6305B62-8FD9-42BF-9AAA-40E7B3139FFD}" presName="linNode" presStyleCnt="0"/>
      <dgm:spPr/>
    </dgm:pt>
    <dgm:pt modelId="{327769F9-4508-4E1B-92F2-9FB7B0A0B70A}" type="pres">
      <dgm:prSet presAssocID="{E6305B62-8FD9-42BF-9AAA-40E7B3139FFD}" presName="parentText" presStyleLbl="node1" presStyleIdx="2" presStyleCnt="4" custScaleX="58000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F8BAEE0-BBED-4967-8AB5-DCF270D5BBF9}" type="pres">
      <dgm:prSet presAssocID="{E6305B62-8FD9-42BF-9AAA-40E7B3139FFD}" presName="descendantText" presStyleLbl="alignAccFollowNode1" presStyleIdx="2" presStyleCnt="4" custScaleX="117498" custLinFactNeighborX="68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EF9162B-843A-4493-B613-60BF521BBAAD}" type="pres">
      <dgm:prSet presAssocID="{295ACB40-8B8E-42BB-8B42-247501FB74F1}" presName="sp" presStyleCnt="0"/>
      <dgm:spPr/>
    </dgm:pt>
    <dgm:pt modelId="{3A2DA071-BC9F-47BE-9055-A07A1FB2F60E}" type="pres">
      <dgm:prSet presAssocID="{6B808517-6302-47D1-AB54-DA0D1688A91A}" presName="linNode" presStyleCnt="0"/>
      <dgm:spPr/>
    </dgm:pt>
    <dgm:pt modelId="{39876CCE-2C36-4585-90D2-5B0997EF9493}" type="pres">
      <dgm:prSet presAssocID="{6B808517-6302-47D1-AB54-DA0D1688A91A}" presName="parentText" presStyleLbl="node1" presStyleIdx="3" presStyleCnt="4" custScaleX="57666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F76B878-FB40-4490-9A8D-A3D7875A9F83}" type="pres">
      <dgm:prSet presAssocID="{6B808517-6302-47D1-AB54-DA0D1688A91A}" presName="descendantText" presStyleLbl="alignAccFollowNode1" presStyleIdx="3" presStyleCnt="4" custScaleX="118624" custLinFactNeighborX="-68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88AD5593-748A-4CB5-BC3E-394742B86B23}" srcId="{6B808517-6302-47D1-AB54-DA0D1688A91A}" destId="{8C9725D2-3ADF-42F8-A8F9-32FE348113AC}" srcOrd="0" destOrd="0" parTransId="{B60C8BA5-5A5B-4CE8-B29B-AE36970B54C4}" sibTransId="{2E0B7585-8EFE-49C2-9B80-D0A527A5017C}"/>
    <dgm:cxn modelId="{534D123B-7570-4762-BB76-F52355191D85}" type="presOf" srcId="{8B3AB7F7-87FF-4594-8B02-D0F44495DB5B}" destId="{8465746A-CCDD-4894-9A76-DC7CB540677D}" srcOrd="0" destOrd="0" presId="urn:microsoft.com/office/officeart/2005/8/layout/vList5"/>
    <dgm:cxn modelId="{0478D7B0-BEB9-4BE0-876E-A81C799444D1}" type="presOf" srcId="{E6305B62-8FD9-42BF-9AAA-40E7B3139FFD}" destId="{327769F9-4508-4E1B-92F2-9FB7B0A0B70A}" srcOrd="0" destOrd="0" presId="urn:microsoft.com/office/officeart/2005/8/layout/vList5"/>
    <dgm:cxn modelId="{8EEC0798-AAB5-471F-8116-33ED342BD6CE}" srcId="{5E28B851-42C4-4E89-AAB4-ECF22F28A91A}" destId="{6B808517-6302-47D1-AB54-DA0D1688A91A}" srcOrd="3" destOrd="0" parTransId="{61241B7E-FA4E-4F78-BEBD-A61327AA779A}" sibTransId="{AAC91493-76F2-43DB-B74D-4FA01547FF7C}"/>
    <dgm:cxn modelId="{FEF61093-5FD1-4811-9D7C-7D85C221A94A}" srcId="{E6305B62-8FD9-42BF-9AAA-40E7B3139FFD}" destId="{5CB3ADFB-CB94-45B5-887F-7D61DA80D1A9}" srcOrd="0" destOrd="0" parTransId="{5AEF9159-6B47-45EB-9CF1-7AB7A09B6B9D}" sibTransId="{7C437FDB-0D97-414F-9982-33A7E41F828C}"/>
    <dgm:cxn modelId="{D3092F2C-4BCF-4D3C-93B4-0E39D085F232}" type="presOf" srcId="{4E7E9787-1DA5-435B-AA8C-6FD3A7944050}" destId="{8CBAFDDF-89DC-49AA-9522-E5113037A23C}" srcOrd="0" destOrd="0" presId="urn:microsoft.com/office/officeart/2005/8/layout/vList5"/>
    <dgm:cxn modelId="{2B33D993-38DB-444D-9ABA-FFF6BD7495FA}" srcId="{4E7E9787-1DA5-435B-AA8C-6FD3A7944050}" destId="{6CE250CB-BB6B-44E5-A128-385E86EC65B5}" srcOrd="0" destOrd="0" parTransId="{AEE9E035-C62B-491D-BAB6-54BCF5CCF46B}" sibTransId="{9B42E4C0-4F29-446D-BF9A-5DC0AF953E0C}"/>
    <dgm:cxn modelId="{EA910CED-711B-438C-A526-54B8FF44DE78}" srcId="{5E28B851-42C4-4E89-AAB4-ECF22F28A91A}" destId="{4E7E9787-1DA5-435B-AA8C-6FD3A7944050}" srcOrd="1" destOrd="0" parTransId="{77DFC6BF-FE5A-40A8-A90D-6E52C15B67B6}" sibTransId="{E85EE45D-31FC-4433-AC31-B0C22FDA37C6}"/>
    <dgm:cxn modelId="{67E1B328-A1B7-4890-ADDF-6A219A8D21E7}" type="presOf" srcId="{6B808517-6302-47D1-AB54-DA0D1688A91A}" destId="{39876CCE-2C36-4585-90D2-5B0997EF9493}" srcOrd="0" destOrd="0" presId="urn:microsoft.com/office/officeart/2005/8/layout/vList5"/>
    <dgm:cxn modelId="{2BA2BE8E-1621-4381-A62D-91FCAB61566D}" type="presOf" srcId="{8C9725D2-3ADF-42F8-A8F9-32FE348113AC}" destId="{2F76B878-FB40-4490-9A8D-A3D7875A9F83}" srcOrd="0" destOrd="0" presId="urn:microsoft.com/office/officeart/2005/8/layout/vList5"/>
    <dgm:cxn modelId="{54FB219E-E962-44E0-A603-17552537FB6A}" srcId="{5E28B851-42C4-4E89-AAB4-ECF22F28A91A}" destId="{8B3AB7F7-87FF-4594-8B02-D0F44495DB5B}" srcOrd="0" destOrd="0" parTransId="{9D8BB546-3E2D-4615-887E-8E4B26D21D19}" sibTransId="{4C545D16-84B8-4242-9BD3-E735487B568C}"/>
    <dgm:cxn modelId="{36FEDADD-4DE0-412A-B8F5-2B7ED21E3386}" type="presOf" srcId="{5CB3ADFB-CB94-45B5-887F-7D61DA80D1A9}" destId="{6F8BAEE0-BBED-4967-8AB5-DCF270D5BBF9}" srcOrd="0" destOrd="0" presId="urn:microsoft.com/office/officeart/2005/8/layout/vList5"/>
    <dgm:cxn modelId="{7804BF1F-1A41-45C4-A020-EE61E8BD2063}" type="presOf" srcId="{36B4F2C7-2FE8-4BCB-8907-924FBE9B72CF}" destId="{580B252F-F526-46F2-9F95-70E7F938C36D}" srcOrd="0" destOrd="0" presId="urn:microsoft.com/office/officeart/2005/8/layout/vList5"/>
    <dgm:cxn modelId="{2F3F1833-599E-45B7-AC65-DB1916AF4E86}" srcId="{8B3AB7F7-87FF-4594-8B02-D0F44495DB5B}" destId="{36B4F2C7-2FE8-4BCB-8907-924FBE9B72CF}" srcOrd="0" destOrd="0" parTransId="{95038C92-9D0E-4B38-BE91-8E8A2938F080}" sibTransId="{96E9BD21-F839-41F7-8992-69476D70FD39}"/>
    <dgm:cxn modelId="{C1AF5B7E-269A-439E-A358-E8953EB7E9DA}" type="presOf" srcId="{6CE250CB-BB6B-44E5-A128-385E86EC65B5}" destId="{98908068-B031-4409-A56A-8FF1C204D98F}" srcOrd="0" destOrd="0" presId="urn:microsoft.com/office/officeart/2005/8/layout/vList5"/>
    <dgm:cxn modelId="{9E0EF2CC-52C3-4ACD-A151-DD5CD7A968FE}" srcId="{5E28B851-42C4-4E89-AAB4-ECF22F28A91A}" destId="{E6305B62-8FD9-42BF-9AAA-40E7B3139FFD}" srcOrd="2" destOrd="0" parTransId="{774C7A44-4877-47C2-BE0A-6D8EF2A1E27C}" sibTransId="{295ACB40-8B8E-42BB-8B42-247501FB74F1}"/>
    <dgm:cxn modelId="{5A56ABEC-C2D1-4E3A-8F76-6DC87001E5A6}" type="presOf" srcId="{5E28B851-42C4-4E89-AAB4-ECF22F28A91A}" destId="{29F93404-D356-4811-9BA3-34E90625218D}" srcOrd="0" destOrd="0" presId="urn:microsoft.com/office/officeart/2005/8/layout/vList5"/>
    <dgm:cxn modelId="{BF27BD30-B18A-4B58-9388-FAEE0411D32C}" type="presParOf" srcId="{29F93404-D356-4811-9BA3-34E90625218D}" destId="{096CAA72-3CB8-40C6-81AC-2BEE5D5C9B01}" srcOrd="0" destOrd="0" presId="urn:microsoft.com/office/officeart/2005/8/layout/vList5"/>
    <dgm:cxn modelId="{F1AAC266-7504-43BE-9927-553C899D6238}" type="presParOf" srcId="{096CAA72-3CB8-40C6-81AC-2BEE5D5C9B01}" destId="{8465746A-CCDD-4894-9A76-DC7CB540677D}" srcOrd="0" destOrd="0" presId="urn:microsoft.com/office/officeart/2005/8/layout/vList5"/>
    <dgm:cxn modelId="{9FF7F0EC-DAAB-4B75-80BA-502A5DBD5637}" type="presParOf" srcId="{096CAA72-3CB8-40C6-81AC-2BEE5D5C9B01}" destId="{580B252F-F526-46F2-9F95-70E7F938C36D}" srcOrd="1" destOrd="0" presId="urn:microsoft.com/office/officeart/2005/8/layout/vList5"/>
    <dgm:cxn modelId="{13248626-D408-4338-8E97-13D84DF0EAC2}" type="presParOf" srcId="{29F93404-D356-4811-9BA3-34E90625218D}" destId="{8583D3BA-2990-4DE5-9CB3-723C0CBEF947}" srcOrd="1" destOrd="0" presId="urn:microsoft.com/office/officeart/2005/8/layout/vList5"/>
    <dgm:cxn modelId="{4E28D9C4-9CD8-4914-93C7-8BCCB40E6101}" type="presParOf" srcId="{29F93404-D356-4811-9BA3-34E90625218D}" destId="{729537AA-376C-4FD8-9E78-276D41E64C6C}" srcOrd="2" destOrd="0" presId="urn:microsoft.com/office/officeart/2005/8/layout/vList5"/>
    <dgm:cxn modelId="{0BB51722-3CCF-46F4-8803-E9D1F8EB062B}" type="presParOf" srcId="{729537AA-376C-4FD8-9E78-276D41E64C6C}" destId="{8CBAFDDF-89DC-49AA-9522-E5113037A23C}" srcOrd="0" destOrd="0" presId="urn:microsoft.com/office/officeart/2005/8/layout/vList5"/>
    <dgm:cxn modelId="{6C063B10-B105-4F15-8CBE-0F057C6478A8}" type="presParOf" srcId="{729537AA-376C-4FD8-9E78-276D41E64C6C}" destId="{98908068-B031-4409-A56A-8FF1C204D98F}" srcOrd="1" destOrd="0" presId="urn:microsoft.com/office/officeart/2005/8/layout/vList5"/>
    <dgm:cxn modelId="{2B87B87F-83A4-49AA-A983-6A329A09AEE3}" type="presParOf" srcId="{29F93404-D356-4811-9BA3-34E90625218D}" destId="{5D1F7A33-16DE-43E1-B8F6-86FB31CA50BC}" srcOrd="3" destOrd="0" presId="urn:microsoft.com/office/officeart/2005/8/layout/vList5"/>
    <dgm:cxn modelId="{CE7F76D8-35E4-42DC-A248-F4AD97CE61B6}" type="presParOf" srcId="{29F93404-D356-4811-9BA3-34E90625218D}" destId="{401F757B-5CA2-4BEA-890A-D0C73B5CA762}" srcOrd="4" destOrd="0" presId="urn:microsoft.com/office/officeart/2005/8/layout/vList5"/>
    <dgm:cxn modelId="{3A645168-CB44-488E-81E1-CFCB153B03C8}" type="presParOf" srcId="{401F757B-5CA2-4BEA-890A-D0C73B5CA762}" destId="{327769F9-4508-4E1B-92F2-9FB7B0A0B70A}" srcOrd="0" destOrd="0" presId="urn:microsoft.com/office/officeart/2005/8/layout/vList5"/>
    <dgm:cxn modelId="{D9D0D0E5-62B8-49DA-BDF6-6112F9061162}" type="presParOf" srcId="{401F757B-5CA2-4BEA-890A-D0C73B5CA762}" destId="{6F8BAEE0-BBED-4967-8AB5-DCF270D5BBF9}" srcOrd="1" destOrd="0" presId="urn:microsoft.com/office/officeart/2005/8/layout/vList5"/>
    <dgm:cxn modelId="{98AB4648-7CE9-40F7-B152-15FAF4C1171E}" type="presParOf" srcId="{29F93404-D356-4811-9BA3-34E90625218D}" destId="{8EF9162B-843A-4493-B613-60BF521BBAAD}" srcOrd="5" destOrd="0" presId="urn:microsoft.com/office/officeart/2005/8/layout/vList5"/>
    <dgm:cxn modelId="{CE2000C5-89F6-4099-9AD8-C1B6483798B0}" type="presParOf" srcId="{29F93404-D356-4811-9BA3-34E90625218D}" destId="{3A2DA071-BC9F-47BE-9055-A07A1FB2F60E}" srcOrd="6" destOrd="0" presId="urn:microsoft.com/office/officeart/2005/8/layout/vList5"/>
    <dgm:cxn modelId="{0F20B524-C2D3-4469-BA32-7FBB3CAF0862}" type="presParOf" srcId="{3A2DA071-BC9F-47BE-9055-A07A1FB2F60E}" destId="{39876CCE-2C36-4585-90D2-5B0997EF9493}" srcOrd="0" destOrd="0" presId="urn:microsoft.com/office/officeart/2005/8/layout/vList5"/>
    <dgm:cxn modelId="{134F6792-BEEC-4A4A-907F-AE9434C0CB41}" type="presParOf" srcId="{3A2DA071-BC9F-47BE-9055-A07A1FB2F60E}" destId="{2F76B878-FB40-4490-9A8D-A3D7875A9F8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4BB5255-4D8D-40A2-B29C-72613735D3B6}" type="doc">
      <dgm:prSet loTypeId="urn:microsoft.com/office/officeart/2005/8/layout/list1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it-IT"/>
        </a:p>
      </dgm:t>
    </dgm:pt>
    <dgm:pt modelId="{06342445-AA75-4B92-AA7A-13781201E327}">
      <dgm:prSet phldrT="[Testo]"/>
      <dgm:spPr/>
      <dgm:t>
        <a:bodyPr/>
        <a:lstStyle/>
        <a:p>
          <a:pPr algn="ctr"/>
          <a:r>
            <a:rPr lang="it-IT" dirty="0" smtClean="0"/>
            <a:t>NEL CONTROLLO DELLA COMMESSA</a:t>
          </a:r>
          <a:endParaRPr lang="it-IT" dirty="0"/>
        </a:p>
      </dgm:t>
    </dgm:pt>
    <dgm:pt modelId="{AC77CFE8-B542-48BA-A5DC-A2BF352A49A1}" type="parTrans" cxnId="{3A11A323-7E50-4EC3-A5A1-D3A6F2DF7C97}">
      <dgm:prSet/>
      <dgm:spPr/>
      <dgm:t>
        <a:bodyPr/>
        <a:lstStyle/>
        <a:p>
          <a:pPr algn="ctr"/>
          <a:endParaRPr lang="it-IT"/>
        </a:p>
      </dgm:t>
    </dgm:pt>
    <dgm:pt modelId="{27504EA7-CD45-479A-98D4-3F16580D5A25}" type="sibTrans" cxnId="{3A11A323-7E50-4EC3-A5A1-D3A6F2DF7C97}">
      <dgm:prSet/>
      <dgm:spPr/>
      <dgm:t>
        <a:bodyPr/>
        <a:lstStyle/>
        <a:p>
          <a:pPr algn="ctr"/>
          <a:endParaRPr lang="it-IT"/>
        </a:p>
      </dgm:t>
    </dgm:pt>
    <dgm:pt modelId="{EE644184-2FC3-40A6-B64B-DD66A21B209E}">
      <dgm:prSet phldrT="[Testo]"/>
      <dgm:spPr>
        <a:solidFill>
          <a:srgbClr val="FF9900"/>
        </a:solidFill>
      </dgm:spPr>
      <dgm:t>
        <a:bodyPr/>
        <a:lstStyle/>
        <a:p>
          <a:pPr algn="ctr"/>
          <a:r>
            <a:rPr lang="it-IT" dirty="0" smtClean="0"/>
            <a:t>NELL’AFFIDABILITA’ DEI DATI</a:t>
          </a:r>
          <a:endParaRPr lang="it-IT" dirty="0"/>
        </a:p>
      </dgm:t>
    </dgm:pt>
    <dgm:pt modelId="{8C2B76A6-AFC1-4FEC-9C88-F1A2719DE51A}" type="parTrans" cxnId="{993E2D01-3EAD-40D8-87DA-B5FFF20A60FC}">
      <dgm:prSet/>
      <dgm:spPr/>
      <dgm:t>
        <a:bodyPr/>
        <a:lstStyle/>
        <a:p>
          <a:pPr algn="ctr"/>
          <a:endParaRPr lang="it-IT"/>
        </a:p>
      </dgm:t>
    </dgm:pt>
    <dgm:pt modelId="{B2717DC8-8B8A-45FF-BDC4-1F8DACF475C5}" type="sibTrans" cxnId="{993E2D01-3EAD-40D8-87DA-B5FFF20A60FC}">
      <dgm:prSet/>
      <dgm:spPr/>
      <dgm:t>
        <a:bodyPr/>
        <a:lstStyle/>
        <a:p>
          <a:pPr algn="ctr"/>
          <a:endParaRPr lang="it-IT"/>
        </a:p>
      </dgm:t>
    </dgm:pt>
    <dgm:pt modelId="{F2042E27-9BCD-4206-9313-E85834993778}" type="pres">
      <dgm:prSet presAssocID="{14BB5255-4D8D-40A2-B29C-72613735D3B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A1B9D296-DE32-4BFC-825A-B623F0B188F5}" type="pres">
      <dgm:prSet presAssocID="{06342445-AA75-4B92-AA7A-13781201E327}" presName="parentLin" presStyleCnt="0"/>
      <dgm:spPr/>
    </dgm:pt>
    <dgm:pt modelId="{1D42F1A6-3C30-4047-BE52-2DBD760721AC}" type="pres">
      <dgm:prSet presAssocID="{06342445-AA75-4B92-AA7A-13781201E327}" presName="parentLeftMargin" presStyleLbl="node1" presStyleIdx="0" presStyleCnt="2"/>
      <dgm:spPr/>
      <dgm:t>
        <a:bodyPr/>
        <a:lstStyle/>
        <a:p>
          <a:endParaRPr lang="it-IT"/>
        </a:p>
      </dgm:t>
    </dgm:pt>
    <dgm:pt modelId="{71DC5864-4D65-4CA9-83BB-5C333C490298}" type="pres">
      <dgm:prSet presAssocID="{06342445-AA75-4B92-AA7A-13781201E327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6631FBF-8134-4BFA-9491-DFC5B0D1BBCE}" type="pres">
      <dgm:prSet presAssocID="{06342445-AA75-4B92-AA7A-13781201E327}" presName="negativeSpace" presStyleCnt="0"/>
      <dgm:spPr/>
    </dgm:pt>
    <dgm:pt modelId="{BD152730-E638-4897-AE55-D3D1299D80C0}" type="pres">
      <dgm:prSet presAssocID="{06342445-AA75-4B92-AA7A-13781201E327}" presName="childText" presStyleLbl="conFgAcc1" presStyleIdx="0" presStyleCnt="2">
        <dgm:presLayoutVars>
          <dgm:bulletEnabled val="1"/>
        </dgm:presLayoutVars>
      </dgm:prSet>
      <dgm:spPr/>
    </dgm:pt>
    <dgm:pt modelId="{8D4738D0-056B-485D-9ADE-0E99E303DEEC}" type="pres">
      <dgm:prSet presAssocID="{27504EA7-CD45-479A-98D4-3F16580D5A25}" presName="spaceBetweenRectangles" presStyleCnt="0"/>
      <dgm:spPr/>
    </dgm:pt>
    <dgm:pt modelId="{44C3D54C-03EC-4DCA-9C38-428AED4C9AD6}" type="pres">
      <dgm:prSet presAssocID="{EE644184-2FC3-40A6-B64B-DD66A21B209E}" presName="parentLin" presStyleCnt="0"/>
      <dgm:spPr/>
    </dgm:pt>
    <dgm:pt modelId="{BE804FE0-8C5A-498D-B151-CA124346BAE3}" type="pres">
      <dgm:prSet presAssocID="{EE644184-2FC3-40A6-B64B-DD66A21B209E}" presName="parentLeftMargin" presStyleLbl="node1" presStyleIdx="0" presStyleCnt="2"/>
      <dgm:spPr/>
      <dgm:t>
        <a:bodyPr/>
        <a:lstStyle/>
        <a:p>
          <a:endParaRPr lang="it-IT"/>
        </a:p>
      </dgm:t>
    </dgm:pt>
    <dgm:pt modelId="{24B2DB1D-8AE2-4EDD-95C0-70DE09FF20EB}" type="pres">
      <dgm:prSet presAssocID="{EE644184-2FC3-40A6-B64B-DD66A21B209E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6BCCFF0-2ECE-47B1-81B9-C1E4BB120B20}" type="pres">
      <dgm:prSet presAssocID="{EE644184-2FC3-40A6-B64B-DD66A21B209E}" presName="negativeSpace" presStyleCnt="0"/>
      <dgm:spPr/>
    </dgm:pt>
    <dgm:pt modelId="{16A137BF-1DDA-48BB-A584-3EB8D322909F}" type="pres">
      <dgm:prSet presAssocID="{EE644184-2FC3-40A6-B64B-DD66A21B209E}" presName="childText" presStyleLbl="conFgAcc1" presStyleIdx="1" presStyleCnt="2">
        <dgm:presLayoutVars>
          <dgm:bulletEnabled val="1"/>
        </dgm:presLayoutVars>
      </dgm:prSet>
      <dgm:spPr>
        <a:ln>
          <a:solidFill>
            <a:srgbClr val="FF9900"/>
          </a:solidFill>
        </a:ln>
      </dgm:spPr>
    </dgm:pt>
  </dgm:ptLst>
  <dgm:cxnLst>
    <dgm:cxn modelId="{3A11A323-7E50-4EC3-A5A1-D3A6F2DF7C97}" srcId="{14BB5255-4D8D-40A2-B29C-72613735D3B6}" destId="{06342445-AA75-4B92-AA7A-13781201E327}" srcOrd="0" destOrd="0" parTransId="{AC77CFE8-B542-48BA-A5DC-A2BF352A49A1}" sibTransId="{27504EA7-CD45-479A-98D4-3F16580D5A25}"/>
    <dgm:cxn modelId="{993E2D01-3EAD-40D8-87DA-B5FFF20A60FC}" srcId="{14BB5255-4D8D-40A2-B29C-72613735D3B6}" destId="{EE644184-2FC3-40A6-B64B-DD66A21B209E}" srcOrd="1" destOrd="0" parTransId="{8C2B76A6-AFC1-4FEC-9C88-F1A2719DE51A}" sibTransId="{B2717DC8-8B8A-45FF-BDC4-1F8DACF475C5}"/>
    <dgm:cxn modelId="{B0DE8140-8EDA-4123-BF56-3D435E1096F4}" type="presOf" srcId="{06342445-AA75-4B92-AA7A-13781201E327}" destId="{71DC5864-4D65-4CA9-83BB-5C333C490298}" srcOrd="1" destOrd="0" presId="urn:microsoft.com/office/officeart/2005/8/layout/list1"/>
    <dgm:cxn modelId="{89B43319-DC9F-4EAD-8DEB-74B8AC142B45}" type="presOf" srcId="{06342445-AA75-4B92-AA7A-13781201E327}" destId="{1D42F1A6-3C30-4047-BE52-2DBD760721AC}" srcOrd="0" destOrd="0" presId="urn:microsoft.com/office/officeart/2005/8/layout/list1"/>
    <dgm:cxn modelId="{A812112B-CD22-4C1B-927B-B352836B40D5}" type="presOf" srcId="{14BB5255-4D8D-40A2-B29C-72613735D3B6}" destId="{F2042E27-9BCD-4206-9313-E85834993778}" srcOrd="0" destOrd="0" presId="urn:microsoft.com/office/officeart/2005/8/layout/list1"/>
    <dgm:cxn modelId="{C7EAD601-96B6-427A-9069-EFDC48E4837A}" type="presOf" srcId="{EE644184-2FC3-40A6-B64B-DD66A21B209E}" destId="{BE804FE0-8C5A-498D-B151-CA124346BAE3}" srcOrd="0" destOrd="0" presId="urn:microsoft.com/office/officeart/2005/8/layout/list1"/>
    <dgm:cxn modelId="{077FACE4-6380-4A41-B3F3-58C771B288BB}" type="presOf" srcId="{EE644184-2FC3-40A6-B64B-DD66A21B209E}" destId="{24B2DB1D-8AE2-4EDD-95C0-70DE09FF20EB}" srcOrd="1" destOrd="0" presId="urn:microsoft.com/office/officeart/2005/8/layout/list1"/>
    <dgm:cxn modelId="{B5BAA21F-4158-4634-889A-8FB65D903B34}" type="presParOf" srcId="{F2042E27-9BCD-4206-9313-E85834993778}" destId="{A1B9D296-DE32-4BFC-825A-B623F0B188F5}" srcOrd="0" destOrd="0" presId="urn:microsoft.com/office/officeart/2005/8/layout/list1"/>
    <dgm:cxn modelId="{CC535580-5E6B-4FC7-9400-D5565BF63996}" type="presParOf" srcId="{A1B9D296-DE32-4BFC-825A-B623F0B188F5}" destId="{1D42F1A6-3C30-4047-BE52-2DBD760721AC}" srcOrd="0" destOrd="0" presId="urn:microsoft.com/office/officeart/2005/8/layout/list1"/>
    <dgm:cxn modelId="{597FE94A-D77E-4E0D-8179-EDA9A10B7F0A}" type="presParOf" srcId="{A1B9D296-DE32-4BFC-825A-B623F0B188F5}" destId="{71DC5864-4D65-4CA9-83BB-5C333C490298}" srcOrd="1" destOrd="0" presId="urn:microsoft.com/office/officeart/2005/8/layout/list1"/>
    <dgm:cxn modelId="{FE380CD1-5993-457B-A349-61F5E807A41B}" type="presParOf" srcId="{F2042E27-9BCD-4206-9313-E85834993778}" destId="{46631FBF-8134-4BFA-9491-DFC5B0D1BBCE}" srcOrd="1" destOrd="0" presId="urn:microsoft.com/office/officeart/2005/8/layout/list1"/>
    <dgm:cxn modelId="{013D0BDE-AEC1-4DBF-96FE-1221C3C98F87}" type="presParOf" srcId="{F2042E27-9BCD-4206-9313-E85834993778}" destId="{BD152730-E638-4897-AE55-D3D1299D80C0}" srcOrd="2" destOrd="0" presId="urn:microsoft.com/office/officeart/2005/8/layout/list1"/>
    <dgm:cxn modelId="{1D521202-4AEC-48A0-918E-EE1370121C75}" type="presParOf" srcId="{F2042E27-9BCD-4206-9313-E85834993778}" destId="{8D4738D0-056B-485D-9ADE-0E99E303DEEC}" srcOrd="3" destOrd="0" presId="urn:microsoft.com/office/officeart/2005/8/layout/list1"/>
    <dgm:cxn modelId="{A1C326D1-DA08-4D66-AE24-407B188C304B}" type="presParOf" srcId="{F2042E27-9BCD-4206-9313-E85834993778}" destId="{44C3D54C-03EC-4DCA-9C38-428AED4C9AD6}" srcOrd="4" destOrd="0" presId="urn:microsoft.com/office/officeart/2005/8/layout/list1"/>
    <dgm:cxn modelId="{ECF34B3A-1DE0-434A-BC0D-E27FCE571FA8}" type="presParOf" srcId="{44C3D54C-03EC-4DCA-9C38-428AED4C9AD6}" destId="{BE804FE0-8C5A-498D-B151-CA124346BAE3}" srcOrd="0" destOrd="0" presId="urn:microsoft.com/office/officeart/2005/8/layout/list1"/>
    <dgm:cxn modelId="{18F98AE7-FF5D-4090-B93F-0DBA2CB89C0B}" type="presParOf" srcId="{44C3D54C-03EC-4DCA-9C38-428AED4C9AD6}" destId="{24B2DB1D-8AE2-4EDD-95C0-70DE09FF20EB}" srcOrd="1" destOrd="0" presId="urn:microsoft.com/office/officeart/2005/8/layout/list1"/>
    <dgm:cxn modelId="{AB70A157-EEBD-4838-88C5-27973FD0D782}" type="presParOf" srcId="{F2042E27-9BCD-4206-9313-E85834993778}" destId="{C6BCCFF0-2ECE-47B1-81B9-C1E4BB120B20}" srcOrd="5" destOrd="0" presId="urn:microsoft.com/office/officeart/2005/8/layout/list1"/>
    <dgm:cxn modelId="{C30BCA25-DE51-4DCB-B2E7-C83AED447FD3}" type="presParOf" srcId="{F2042E27-9BCD-4206-9313-E85834993778}" destId="{16A137BF-1DDA-48BB-A584-3EB8D322909F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0B252F-F526-46F2-9F95-70E7F938C36D}">
      <dsp:nvSpPr>
        <dsp:cNvPr id="0" name=""/>
        <dsp:cNvSpPr/>
      </dsp:nvSpPr>
      <dsp:spPr>
        <a:xfrm rot="5400000">
          <a:off x="4082188" y="-2262631"/>
          <a:ext cx="932680" cy="5691171"/>
        </a:xfrm>
        <a:prstGeom prst="round2SameRect">
          <a:avLst/>
        </a:prstGeom>
        <a:solidFill>
          <a:srgbClr val="E0F7FC">
            <a:alpha val="89804"/>
          </a:srgb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b="1" kern="1200" smtClean="0">
              <a:latin typeface="+mn-lt"/>
              <a:cs typeface="+mn-cs"/>
            </a:rPr>
            <a:t>PERFETTO</a:t>
          </a:r>
          <a:r>
            <a:rPr lang="it-IT" sz="1800" kern="1200" smtClean="0"/>
            <a:t>: </a:t>
          </a:r>
          <a:r>
            <a:rPr lang="it-IT" sz="1800" b="1" kern="1200" smtClean="0">
              <a:latin typeface="+mn-lt"/>
              <a:cs typeface="+mn-cs"/>
            </a:rPr>
            <a:t>NUMERO UNO NEL CONTROLLO DELLA COMMESSA</a:t>
          </a:r>
          <a:endParaRPr lang="it-IT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1702943" y="162144"/>
        <a:ext cx="5645641" cy="841620"/>
      </dsp:txXfrm>
    </dsp:sp>
    <dsp:sp modelId="{8465746A-CCDD-4894-9A76-DC7CB540677D}">
      <dsp:nvSpPr>
        <dsp:cNvPr id="0" name=""/>
        <dsp:cNvSpPr/>
      </dsp:nvSpPr>
      <dsp:spPr>
        <a:xfrm>
          <a:off x="125546" y="29"/>
          <a:ext cx="1577396" cy="1165850"/>
        </a:xfrm>
        <a:prstGeom prst="roundRect">
          <a:avLst/>
        </a:prstGeom>
        <a:solidFill>
          <a:schemeClr val="accent5">
            <a:lumMod val="2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200" b="1" kern="1200" dirty="0" smtClean="0"/>
            <a:t>1</a:t>
          </a:r>
          <a:endParaRPr lang="it-IT" sz="3200" b="1" kern="1200" dirty="0"/>
        </a:p>
      </dsp:txBody>
      <dsp:txXfrm>
        <a:off x="182458" y="56941"/>
        <a:ext cx="1463572" cy="1052026"/>
      </dsp:txXfrm>
    </dsp:sp>
    <dsp:sp modelId="{98908068-B031-4409-A56A-8FF1C204D98F}">
      <dsp:nvSpPr>
        <dsp:cNvPr id="0" name=""/>
        <dsp:cNvSpPr/>
      </dsp:nvSpPr>
      <dsp:spPr>
        <a:xfrm rot="5400000">
          <a:off x="4081384" y="-1092989"/>
          <a:ext cx="932680" cy="5731044"/>
        </a:xfrm>
        <a:prstGeom prst="round2SameRect">
          <a:avLst/>
        </a:prstGeom>
        <a:solidFill>
          <a:schemeClr val="accent4">
            <a:tint val="40000"/>
            <a:alpha val="90000"/>
            <a:hueOff val="11154917"/>
            <a:satOff val="38059"/>
            <a:lumOff val="16277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11154917"/>
              <a:satOff val="38059"/>
              <a:lumOff val="1627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b="1" kern="1200" smtClean="0">
              <a:latin typeface="+mn-lt"/>
              <a:cs typeface="+mn-cs"/>
            </a:rPr>
            <a:t>PANNELLO</a:t>
          </a:r>
          <a:r>
            <a:rPr lang="it-IT" sz="1800" kern="1200" smtClean="0"/>
            <a:t> </a:t>
          </a:r>
          <a:r>
            <a:rPr lang="it-IT" sz="1800" b="1" kern="1200" smtClean="0">
              <a:latin typeface="+mn-lt"/>
              <a:cs typeface="+mn-cs"/>
            </a:rPr>
            <a:t>DI CONTROLLO DELLA COMMESSA</a:t>
          </a:r>
          <a:endParaRPr lang="it-IT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1682202" y="1351723"/>
        <a:ext cx="5685514" cy="841620"/>
      </dsp:txXfrm>
    </dsp:sp>
    <dsp:sp modelId="{8CBAFDDF-89DC-49AA-9522-E5113037A23C}">
      <dsp:nvSpPr>
        <dsp:cNvPr id="0" name=""/>
        <dsp:cNvSpPr/>
      </dsp:nvSpPr>
      <dsp:spPr>
        <a:xfrm>
          <a:off x="125546" y="1224172"/>
          <a:ext cx="1578703" cy="1165850"/>
        </a:xfrm>
        <a:prstGeom prst="roundRect">
          <a:avLst/>
        </a:prstGeom>
        <a:solidFill>
          <a:srgbClr val="A78237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200" b="1" kern="1200" dirty="0" smtClean="0"/>
            <a:t>2</a:t>
          </a:r>
          <a:endParaRPr lang="it-IT" sz="3200" b="1" kern="1200" dirty="0"/>
        </a:p>
      </dsp:txBody>
      <dsp:txXfrm>
        <a:off x="182458" y="1281084"/>
        <a:ext cx="1464879" cy="105202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0B252F-F526-46F2-9F95-70E7F938C36D}">
      <dsp:nvSpPr>
        <dsp:cNvPr id="0" name=""/>
        <dsp:cNvSpPr/>
      </dsp:nvSpPr>
      <dsp:spPr>
        <a:xfrm rot="5400000">
          <a:off x="4240436" y="-2459302"/>
          <a:ext cx="616185" cy="5691171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400" b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RAGGIUNGERE IL CONTROLLO ECONOMICO AZIENDALE</a:t>
          </a:r>
          <a:endParaRPr lang="it-IT" sz="1400" b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1702943" y="108271"/>
        <a:ext cx="5661091" cy="556025"/>
      </dsp:txXfrm>
    </dsp:sp>
    <dsp:sp modelId="{8465746A-CCDD-4894-9A76-DC7CB540677D}">
      <dsp:nvSpPr>
        <dsp:cNvPr id="0" name=""/>
        <dsp:cNvSpPr/>
      </dsp:nvSpPr>
      <dsp:spPr>
        <a:xfrm>
          <a:off x="125546" y="1167"/>
          <a:ext cx="1577396" cy="770231"/>
        </a:xfrm>
        <a:prstGeom prst="roundRect">
          <a:avLst/>
        </a:prstGeom>
        <a:solidFill>
          <a:srgbClr val="A78237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</a:t>
          </a:r>
          <a:endParaRPr lang="it-IT" sz="3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63146" y="38767"/>
        <a:ext cx="1502196" cy="695031"/>
      </dsp:txXfrm>
    </dsp:sp>
    <dsp:sp modelId="{98908068-B031-4409-A56A-8FF1C204D98F}">
      <dsp:nvSpPr>
        <dsp:cNvPr id="0" name=""/>
        <dsp:cNvSpPr/>
      </dsp:nvSpPr>
      <dsp:spPr>
        <a:xfrm rot="5400000">
          <a:off x="4239631" y="-1693331"/>
          <a:ext cx="616185" cy="5731044"/>
        </a:xfrm>
        <a:prstGeom prst="round2SameRect">
          <a:avLst/>
        </a:prstGeom>
        <a:solidFill>
          <a:schemeClr val="accent4">
            <a:tint val="40000"/>
            <a:alpha val="90000"/>
            <a:hueOff val="5577458"/>
            <a:satOff val="19029"/>
            <a:lumOff val="8139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5577458"/>
              <a:satOff val="19029"/>
              <a:lumOff val="813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400" b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OTTENERE IL CONTROLLO DELLA COMMESSA</a:t>
          </a:r>
          <a:endParaRPr lang="it-IT" sz="1400" b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1682202" y="894178"/>
        <a:ext cx="5700964" cy="556025"/>
      </dsp:txXfrm>
    </dsp:sp>
    <dsp:sp modelId="{8CBAFDDF-89DC-49AA-9522-E5113037A23C}">
      <dsp:nvSpPr>
        <dsp:cNvPr id="0" name=""/>
        <dsp:cNvSpPr/>
      </dsp:nvSpPr>
      <dsp:spPr>
        <a:xfrm>
          <a:off x="125546" y="809910"/>
          <a:ext cx="1578703" cy="770231"/>
        </a:xfrm>
        <a:prstGeom prst="roundRect">
          <a:avLst/>
        </a:prstGeom>
        <a:gradFill rotWithShape="0">
          <a:gsLst>
            <a:gs pos="0">
              <a:schemeClr val="accent4">
                <a:hueOff val="5571488"/>
                <a:satOff val="19812"/>
                <a:lumOff val="44804"/>
                <a:alphaOff val="0"/>
                <a:shade val="51000"/>
                <a:satMod val="130000"/>
              </a:schemeClr>
            </a:gs>
            <a:gs pos="80000">
              <a:schemeClr val="accent4">
                <a:hueOff val="5571488"/>
                <a:satOff val="19812"/>
                <a:lumOff val="44804"/>
                <a:alphaOff val="0"/>
                <a:shade val="93000"/>
                <a:satMod val="130000"/>
              </a:schemeClr>
            </a:gs>
            <a:gs pos="100000">
              <a:schemeClr val="accent4">
                <a:hueOff val="5571488"/>
                <a:satOff val="19812"/>
                <a:lumOff val="4480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</a:t>
          </a:r>
          <a:endParaRPr lang="it-IT" sz="3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63146" y="847510"/>
        <a:ext cx="1503503" cy="695031"/>
      </dsp:txXfrm>
    </dsp:sp>
    <dsp:sp modelId="{6F8BAEE0-BBED-4967-8AB5-DCF270D5BBF9}">
      <dsp:nvSpPr>
        <dsp:cNvPr id="0" name=""/>
        <dsp:cNvSpPr/>
      </dsp:nvSpPr>
      <dsp:spPr>
        <a:xfrm rot="5400000">
          <a:off x="4238984" y="-839058"/>
          <a:ext cx="616185" cy="5685654"/>
        </a:xfrm>
        <a:prstGeom prst="round2SameRect">
          <a:avLst/>
        </a:prstGeom>
        <a:solidFill>
          <a:schemeClr val="accent4">
            <a:tint val="40000"/>
            <a:alpha val="90000"/>
            <a:hueOff val="11154917"/>
            <a:satOff val="38059"/>
            <a:lumOff val="16277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11154917"/>
              <a:satOff val="38059"/>
              <a:lumOff val="1627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400" b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AUMENTARE L’EFFICIENZA DEI COLLABORATORI</a:t>
          </a:r>
          <a:endParaRPr lang="it-IT" sz="1400" b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1704250" y="1725756"/>
        <a:ext cx="5655574" cy="556025"/>
      </dsp:txXfrm>
    </dsp:sp>
    <dsp:sp modelId="{327769F9-4508-4E1B-92F2-9FB7B0A0B70A}">
      <dsp:nvSpPr>
        <dsp:cNvPr id="0" name=""/>
        <dsp:cNvSpPr/>
      </dsp:nvSpPr>
      <dsp:spPr>
        <a:xfrm>
          <a:off x="125546" y="1618653"/>
          <a:ext cx="1578703" cy="770231"/>
        </a:xfrm>
        <a:prstGeom prst="roundRect">
          <a:avLst/>
        </a:prstGeom>
        <a:gradFill rotWithShape="0">
          <a:gsLst>
            <a:gs pos="0">
              <a:schemeClr val="accent4">
                <a:hueOff val="11142976"/>
                <a:satOff val="39624"/>
                <a:lumOff val="89608"/>
                <a:alphaOff val="0"/>
                <a:shade val="51000"/>
                <a:satMod val="130000"/>
              </a:schemeClr>
            </a:gs>
            <a:gs pos="80000">
              <a:schemeClr val="accent4">
                <a:hueOff val="11142976"/>
                <a:satOff val="39624"/>
                <a:lumOff val="89608"/>
                <a:alphaOff val="0"/>
                <a:shade val="93000"/>
                <a:satMod val="130000"/>
              </a:schemeClr>
            </a:gs>
            <a:gs pos="100000">
              <a:schemeClr val="accent4">
                <a:hueOff val="11142976"/>
                <a:satOff val="39624"/>
                <a:lumOff val="8960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</a:t>
          </a:r>
          <a:endParaRPr lang="it-IT" sz="3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63146" y="1656253"/>
        <a:ext cx="1503503" cy="69503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0B252F-F526-46F2-9F95-70E7F938C36D}">
      <dsp:nvSpPr>
        <dsp:cNvPr id="0" name=""/>
        <dsp:cNvSpPr/>
      </dsp:nvSpPr>
      <dsp:spPr>
        <a:xfrm rot="5400000">
          <a:off x="4318389" y="-2556719"/>
          <a:ext cx="460271" cy="5691171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DIMENSIONE DELLE AZIENDE</a:t>
          </a:r>
          <a:endParaRPr lang="it-IT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1702940" y="81199"/>
        <a:ext cx="5668702" cy="415333"/>
      </dsp:txXfrm>
    </dsp:sp>
    <dsp:sp modelId="{8465746A-CCDD-4894-9A76-DC7CB540677D}">
      <dsp:nvSpPr>
        <dsp:cNvPr id="0" name=""/>
        <dsp:cNvSpPr/>
      </dsp:nvSpPr>
      <dsp:spPr>
        <a:xfrm>
          <a:off x="125543" y="1196"/>
          <a:ext cx="1577396" cy="575339"/>
        </a:xfrm>
        <a:prstGeom prst="roundRect">
          <a:avLst/>
        </a:prstGeom>
        <a:solidFill>
          <a:srgbClr val="A78237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</a:t>
          </a:r>
          <a:endParaRPr lang="it-IT" sz="3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53629" y="29282"/>
        <a:ext cx="1521224" cy="519167"/>
      </dsp:txXfrm>
    </dsp:sp>
    <dsp:sp modelId="{98908068-B031-4409-A56A-8FF1C204D98F}">
      <dsp:nvSpPr>
        <dsp:cNvPr id="0" name=""/>
        <dsp:cNvSpPr/>
      </dsp:nvSpPr>
      <dsp:spPr>
        <a:xfrm rot="5400000">
          <a:off x="4317585" y="-1989607"/>
          <a:ext cx="460271" cy="5731044"/>
        </a:xfrm>
        <a:prstGeom prst="round2SameRect">
          <a:avLst/>
        </a:prstGeom>
        <a:solidFill>
          <a:schemeClr val="accent4">
            <a:tint val="40000"/>
            <a:alpha val="90000"/>
            <a:hueOff val="3718306"/>
            <a:satOff val="12686"/>
            <a:lumOff val="5426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3718306"/>
              <a:satOff val="12686"/>
              <a:lumOff val="542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PREPARAZIONE DEL PERSONALE</a:t>
          </a:r>
          <a:endParaRPr lang="it-IT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1682199" y="668248"/>
        <a:ext cx="5708575" cy="415333"/>
      </dsp:txXfrm>
    </dsp:sp>
    <dsp:sp modelId="{8CBAFDDF-89DC-49AA-9522-E5113037A23C}">
      <dsp:nvSpPr>
        <dsp:cNvPr id="0" name=""/>
        <dsp:cNvSpPr/>
      </dsp:nvSpPr>
      <dsp:spPr>
        <a:xfrm>
          <a:off x="125543" y="605302"/>
          <a:ext cx="1578703" cy="575339"/>
        </a:xfrm>
        <a:prstGeom prst="roundRect">
          <a:avLst/>
        </a:prstGeom>
        <a:solidFill>
          <a:srgbClr val="FFD597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</a:t>
          </a:r>
          <a:endParaRPr lang="it-IT" sz="3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53629" y="633388"/>
        <a:ext cx="1522531" cy="519167"/>
      </dsp:txXfrm>
    </dsp:sp>
    <dsp:sp modelId="{6F8BAEE0-BBED-4967-8AB5-DCF270D5BBF9}">
      <dsp:nvSpPr>
        <dsp:cNvPr id="0" name=""/>
        <dsp:cNvSpPr/>
      </dsp:nvSpPr>
      <dsp:spPr>
        <a:xfrm rot="5400000">
          <a:off x="4335610" y="-1345748"/>
          <a:ext cx="460271" cy="5685654"/>
        </a:xfrm>
        <a:prstGeom prst="round2SameRect">
          <a:avLst/>
        </a:prstGeom>
        <a:solidFill>
          <a:schemeClr val="accent4">
            <a:tint val="40000"/>
            <a:alpha val="90000"/>
            <a:hueOff val="7436612"/>
            <a:satOff val="25373"/>
            <a:lumOff val="10851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7436612"/>
              <a:satOff val="25373"/>
              <a:lumOff val="10851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CULTURA DELLA CLASSE DIRIGENTE</a:t>
          </a:r>
          <a:endParaRPr lang="it-IT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1722919" y="1289412"/>
        <a:ext cx="5663185" cy="415333"/>
      </dsp:txXfrm>
    </dsp:sp>
    <dsp:sp modelId="{327769F9-4508-4E1B-92F2-9FB7B0A0B70A}">
      <dsp:nvSpPr>
        <dsp:cNvPr id="0" name=""/>
        <dsp:cNvSpPr/>
      </dsp:nvSpPr>
      <dsp:spPr>
        <a:xfrm>
          <a:off x="125543" y="1209409"/>
          <a:ext cx="1578703" cy="575339"/>
        </a:xfrm>
        <a:prstGeom prst="roundRect">
          <a:avLst/>
        </a:prstGeom>
        <a:gradFill rotWithShape="0">
          <a:gsLst>
            <a:gs pos="0">
              <a:schemeClr val="accent4">
                <a:hueOff val="7428651"/>
                <a:satOff val="26416"/>
                <a:lumOff val="59739"/>
                <a:alphaOff val="0"/>
                <a:shade val="51000"/>
                <a:satMod val="130000"/>
              </a:schemeClr>
            </a:gs>
            <a:gs pos="80000">
              <a:schemeClr val="accent4">
                <a:hueOff val="7428651"/>
                <a:satOff val="26416"/>
                <a:lumOff val="59739"/>
                <a:alphaOff val="0"/>
                <a:shade val="93000"/>
                <a:satMod val="130000"/>
              </a:schemeClr>
            </a:gs>
            <a:gs pos="100000">
              <a:schemeClr val="accent4">
                <a:hueOff val="7428651"/>
                <a:satOff val="26416"/>
                <a:lumOff val="5973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</a:t>
          </a:r>
          <a:endParaRPr lang="it-IT" sz="3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53629" y="1237495"/>
        <a:ext cx="1522531" cy="519167"/>
      </dsp:txXfrm>
    </dsp:sp>
    <dsp:sp modelId="{2F76B878-FB40-4490-9A8D-A3D7875A9F83}">
      <dsp:nvSpPr>
        <dsp:cNvPr id="0" name=""/>
        <dsp:cNvSpPr/>
      </dsp:nvSpPr>
      <dsp:spPr>
        <a:xfrm rot="5400000">
          <a:off x="4316418" y="-768884"/>
          <a:ext cx="460271" cy="5740141"/>
        </a:xfrm>
        <a:prstGeom prst="round2SameRect">
          <a:avLst/>
        </a:prstGeom>
        <a:solidFill>
          <a:schemeClr val="accent4">
            <a:tint val="40000"/>
            <a:alpha val="90000"/>
            <a:hueOff val="11154917"/>
            <a:satOff val="38059"/>
            <a:lumOff val="16277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11154917"/>
              <a:satOff val="38059"/>
              <a:lumOff val="1627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DISPERSIONE DELLE RISORSE</a:t>
          </a:r>
          <a:endParaRPr lang="it-IT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1676484" y="1893519"/>
        <a:ext cx="5717672" cy="415333"/>
      </dsp:txXfrm>
    </dsp:sp>
    <dsp:sp modelId="{39876CCE-2C36-4585-90D2-5B0997EF9493}">
      <dsp:nvSpPr>
        <dsp:cNvPr id="0" name=""/>
        <dsp:cNvSpPr/>
      </dsp:nvSpPr>
      <dsp:spPr>
        <a:xfrm>
          <a:off x="125543" y="1813516"/>
          <a:ext cx="1569612" cy="575339"/>
        </a:xfrm>
        <a:prstGeom prst="roundRect">
          <a:avLst/>
        </a:prstGeom>
        <a:gradFill rotWithShape="0">
          <a:gsLst>
            <a:gs pos="0">
              <a:schemeClr val="accent4">
                <a:hueOff val="11142976"/>
                <a:satOff val="39624"/>
                <a:lumOff val="89608"/>
                <a:alphaOff val="0"/>
                <a:shade val="51000"/>
                <a:satMod val="130000"/>
              </a:schemeClr>
            </a:gs>
            <a:gs pos="80000">
              <a:schemeClr val="accent4">
                <a:hueOff val="11142976"/>
                <a:satOff val="39624"/>
                <a:lumOff val="89608"/>
                <a:alphaOff val="0"/>
                <a:shade val="93000"/>
                <a:satMod val="130000"/>
              </a:schemeClr>
            </a:gs>
            <a:gs pos="100000">
              <a:schemeClr val="accent4">
                <a:hueOff val="11142976"/>
                <a:satOff val="39624"/>
                <a:lumOff val="8960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4</a:t>
          </a:r>
          <a:endParaRPr lang="it-IT" sz="3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53629" y="1841602"/>
        <a:ext cx="1513440" cy="51916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0B252F-F526-46F2-9F95-70E7F938C36D}">
      <dsp:nvSpPr>
        <dsp:cNvPr id="0" name=""/>
        <dsp:cNvSpPr/>
      </dsp:nvSpPr>
      <dsp:spPr>
        <a:xfrm rot="5400000">
          <a:off x="4318389" y="-2556719"/>
          <a:ext cx="460271" cy="5691171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LO RITENGONO SUPERFLUO (SCONTATO)</a:t>
          </a:r>
          <a:endParaRPr lang="it-IT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1702940" y="81199"/>
        <a:ext cx="5668702" cy="415333"/>
      </dsp:txXfrm>
    </dsp:sp>
    <dsp:sp modelId="{8465746A-CCDD-4894-9A76-DC7CB540677D}">
      <dsp:nvSpPr>
        <dsp:cNvPr id="0" name=""/>
        <dsp:cNvSpPr/>
      </dsp:nvSpPr>
      <dsp:spPr>
        <a:xfrm>
          <a:off x="125543" y="1196"/>
          <a:ext cx="1577396" cy="575339"/>
        </a:xfrm>
        <a:prstGeom prst="roundRect">
          <a:avLst/>
        </a:prstGeom>
        <a:solidFill>
          <a:srgbClr val="A78237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</a:t>
          </a:r>
          <a:endParaRPr lang="it-IT" sz="3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53629" y="29282"/>
        <a:ext cx="1521224" cy="519167"/>
      </dsp:txXfrm>
    </dsp:sp>
    <dsp:sp modelId="{98908068-B031-4409-A56A-8FF1C204D98F}">
      <dsp:nvSpPr>
        <dsp:cNvPr id="0" name=""/>
        <dsp:cNvSpPr/>
      </dsp:nvSpPr>
      <dsp:spPr>
        <a:xfrm rot="5400000">
          <a:off x="4317585" y="-1989607"/>
          <a:ext cx="460271" cy="5731044"/>
        </a:xfrm>
        <a:prstGeom prst="round2SameRect">
          <a:avLst/>
        </a:prstGeom>
        <a:solidFill>
          <a:schemeClr val="accent4">
            <a:tint val="40000"/>
            <a:alpha val="90000"/>
            <a:hueOff val="3718306"/>
            <a:satOff val="12686"/>
            <a:lumOff val="5426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3718306"/>
              <a:satOff val="12686"/>
              <a:lumOff val="542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NON HANNO LA CULTURA</a:t>
          </a:r>
          <a:endParaRPr lang="it-IT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1682199" y="668248"/>
        <a:ext cx="5708575" cy="415333"/>
      </dsp:txXfrm>
    </dsp:sp>
    <dsp:sp modelId="{8CBAFDDF-89DC-49AA-9522-E5113037A23C}">
      <dsp:nvSpPr>
        <dsp:cNvPr id="0" name=""/>
        <dsp:cNvSpPr/>
      </dsp:nvSpPr>
      <dsp:spPr>
        <a:xfrm>
          <a:off x="125543" y="605302"/>
          <a:ext cx="1578703" cy="575339"/>
        </a:xfrm>
        <a:prstGeom prst="roundRect">
          <a:avLst/>
        </a:prstGeom>
        <a:solidFill>
          <a:srgbClr val="FFD597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</a:t>
          </a:r>
          <a:endParaRPr lang="it-IT" sz="3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53629" y="633388"/>
        <a:ext cx="1522531" cy="519167"/>
      </dsp:txXfrm>
    </dsp:sp>
    <dsp:sp modelId="{6F8BAEE0-BBED-4967-8AB5-DCF270D5BBF9}">
      <dsp:nvSpPr>
        <dsp:cNvPr id="0" name=""/>
        <dsp:cNvSpPr/>
      </dsp:nvSpPr>
      <dsp:spPr>
        <a:xfrm rot="5400000">
          <a:off x="4335610" y="-1345748"/>
          <a:ext cx="460271" cy="5685654"/>
        </a:xfrm>
        <a:prstGeom prst="round2SameRect">
          <a:avLst/>
        </a:prstGeom>
        <a:solidFill>
          <a:schemeClr val="accent4">
            <a:tint val="40000"/>
            <a:alpha val="90000"/>
            <a:hueOff val="7436612"/>
            <a:satOff val="25373"/>
            <a:lumOff val="10851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7436612"/>
              <a:satOff val="25373"/>
              <a:lumOff val="10851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b="1" kern="1200" dirty="0" smtClean="0">
              <a:solidFill>
                <a:srgbClr val="0C788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NON LI RITENGONO AFFIDABILI </a:t>
          </a:r>
          <a:endParaRPr lang="it-IT" sz="1600" b="1" kern="1200" dirty="0">
            <a:solidFill>
              <a:srgbClr val="0C788E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1722919" y="1289412"/>
        <a:ext cx="5663185" cy="415333"/>
      </dsp:txXfrm>
    </dsp:sp>
    <dsp:sp modelId="{327769F9-4508-4E1B-92F2-9FB7B0A0B70A}">
      <dsp:nvSpPr>
        <dsp:cNvPr id="0" name=""/>
        <dsp:cNvSpPr/>
      </dsp:nvSpPr>
      <dsp:spPr>
        <a:xfrm>
          <a:off x="125543" y="1209409"/>
          <a:ext cx="1578703" cy="575339"/>
        </a:xfrm>
        <a:prstGeom prst="roundRect">
          <a:avLst/>
        </a:prstGeom>
        <a:gradFill rotWithShape="0">
          <a:gsLst>
            <a:gs pos="0">
              <a:schemeClr val="accent4">
                <a:hueOff val="7428651"/>
                <a:satOff val="26416"/>
                <a:lumOff val="59739"/>
                <a:alphaOff val="0"/>
                <a:shade val="51000"/>
                <a:satMod val="130000"/>
              </a:schemeClr>
            </a:gs>
            <a:gs pos="80000">
              <a:schemeClr val="accent4">
                <a:hueOff val="7428651"/>
                <a:satOff val="26416"/>
                <a:lumOff val="59739"/>
                <a:alphaOff val="0"/>
                <a:shade val="93000"/>
                <a:satMod val="130000"/>
              </a:schemeClr>
            </a:gs>
            <a:gs pos="100000">
              <a:schemeClr val="accent4">
                <a:hueOff val="7428651"/>
                <a:satOff val="26416"/>
                <a:lumOff val="5973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</a:t>
          </a:r>
          <a:endParaRPr lang="it-IT" sz="3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53629" y="1237495"/>
        <a:ext cx="1522531" cy="519167"/>
      </dsp:txXfrm>
    </dsp:sp>
    <dsp:sp modelId="{2F76B878-FB40-4490-9A8D-A3D7875A9F83}">
      <dsp:nvSpPr>
        <dsp:cNvPr id="0" name=""/>
        <dsp:cNvSpPr/>
      </dsp:nvSpPr>
      <dsp:spPr>
        <a:xfrm rot="5400000">
          <a:off x="4316418" y="-768884"/>
          <a:ext cx="460271" cy="5740141"/>
        </a:xfrm>
        <a:prstGeom prst="round2SameRect">
          <a:avLst/>
        </a:prstGeom>
        <a:solidFill>
          <a:schemeClr val="accent4">
            <a:tint val="40000"/>
            <a:alpha val="90000"/>
            <a:hueOff val="11154917"/>
            <a:satOff val="38059"/>
            <a:lumOff val="16277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11154917"/>
              <a:satOff val="38059"/>
              <a:lumOff val="1627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NON NE DISPONGONO QUANDO NE HANNO BISOGNO</a:t>
          </a:r>
          <a:endParaRPr lang="it-IT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1676484" y="1893519"/>
        <a:ext cx="5717672" cy="415333"/>
      </dsp:txXfrm>
    </dsp:sp>
    <dsp:sp modelId="{39876CCE-2C36-4585-90D2-5B0997EF9493}">
      <dsp:nvSpPr>
        <dsp:cNvPr id="0" name=""/>
        <dsp:cNvSpPr/>
      </dsp:nvSpPr>
      <dsp:spPr>
        <a:xfrm>
          <a:off x="125543" y="1813516"/>
          <a:ext cx="1569612" cy="575339"/>
        </a:xfrm>
        <a:prstGeom prst="roundRect">
          <a:avLst/>
        </a:prstGeom>
        <a:gradFill rotWithShape="0">
          <a:gsLst>
            <a:gs pos="0">
              <a:schemeClr val="accent4">
                <a:hueOff val="11142976"/>
                <a:satOff val="39624"/>
                <a:lumOff val="89608"/>
                <a:alphaOff val="0"/>
                <a:shade val="51000"/>
                <a:satMod val="130000"/>
              </a:schemeClr>
            </a:gs>
            <a:gs pos="80000">
              <a:schemeClr val="accent4">
                <a:hueOff val="11142976"/>
                <a:satOff val="39624"/>
                <a:lumOff val="89608"/>
                <a:alphaOff val="0"/>
                <a:shade val="93000"/>
                <a:satMod val="130000"/>
              </a:schemeClr>
            </a:gs>
            <a:gs pos="100000">
              <a:schemeClr val="accent4">
                <a:hueOff val="11142976"/>
                <a:satOff val="39624"/>
                <a:lumOff val="8960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4</a:t>
          </a:r>
          <a:endParaRPr lang="it-IT" sz="3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53629" y="1841602"/>
        <a:ext cx="1513440" cy="51916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557E2B-EAF1-4AC2-BFE2-7B77D103605D}">
      <dsp:nvSpPr>
        <dsp:cNvPr id="0" name=""/>
        <dsp:cNvSpPr/>
      </dsp:nvSpPr>
      <dsp:spPr>
        <a:xfrm>
          <a:off x="1319" y="133353"/>
          <a:ext cx="1749516" cy="1749516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CONTROLLI</a:t>
          </a:r>
          <a:endParaRPr lang="it-IT" sz="15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57530" y="389564"/>
        <a:ext cx="1237094" cy="1237094"/>
      </dsp:txXfrm>
    </dsp:sp>
    <dsp:sp modelId="{A6F08124-542E-4EF0-8E29-85D78CD10E44}">
      <dsp:nvSpPr>
        <dsp:cNvPr id="0" name=""/>
        <dsp:cNvSpPr/>
      </dsp:nvSpPr>
      <dsp:spPr>
        <a:xfrm>
          <a:off x="1892897" y="500752"/>
          <a:ext cx="1014719" cy="1014719"/>
        </a:xfrm>
        <a:prstGeom prst="mathPlus">
          <a:avLst/>
        </a:prstGeom>
        <a:solidFill>
          <a:srgbClr val="BDEFF9"/>
        </a:solidFill>
        <a:ln>
          <a:solidFill>
            <a:srgbClr val="BDEFF9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800" kern="1200"/>
        </a:p>
      </dsp:txBody>
      <dsp:txXfrm>
        <a:off x="2027398" y="888781"/>
        <a:ext cx="745717" cy="238661"/>
      </dsp:txXfrm>
    </dsp:sp>
    <dsp:sp modelId="{053EAF3C-9713-488A-B9E6-D99C2A8CF7A6}">
      <dsp:nvSpPr>
        <dsp:cNvPr id="0" name=""/>
        <dsp:cNvSpPr/>
      </dsp:nvSpPr>
      <dsp:spPr>
        <a:xfrm>
          <a:off x="3049677" y="133353"/>
          <a:ext cx="1749516" cy="1749516"/>
        </a:xfrm>
        <a:prstGeom prst="ellipse">
          <a:avLst/>
        </a:prstGeom>
        <a:solidFill>
          <a:srgbClr val="FF9900"/>
        </a:solidFill>
        <a:ln w="25400" cap="flat" cmpd="sng" algn="ctr">
          <a:solidFill>
            <a:srgbClr val="FF99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CORREZIONI</a:t>
          </a:r>
          <a:endParaRPr lang="it-IT" sz="15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305888" y="389564"/>
        <a:ext cx="1237094" cy="1237094"/>
      </dsp:txXfrm>
    </dsp:sp>
    <dsp:sp modelId="{9EEFDDB7-BD19-43D8-A586-005BE9041323}">
      <dsp:nvSpPr>
        <dsp:cNvPr id="0" name=""/>
        <dsp:cNvSpPr/>
      </dsp:nvSpPr>
      <dsp:spPr>
        <a:xfrm>
          <a:off x="4941255" y="500752"/>
          <a:ext cx="1014719" cy="1014719"/>
        </a:xfrm>
        <a:prstGeom prst="mathEqual">
          <a:avLst/>
        </a:prstGeom>
        <a:solidFill>
          <a:srgbClr val="BDEFF9"/>
        </a:solidFill>
        <a:ln>
          <a:solidFill>
            <a:srgbClr val="BDEFF9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4500" kern="1200"/>
        </a:p>
      </dsp:txBody>
      <dsp:txXfrm>
        <a:off x="5075756" y="709784"/>
        <a:ext cx="745717" cy="596655"/>
      </dsp:txXfrm>
    </dsp:sp>
    <dsp:sp modelId="{4E2E2ACC-3BC8-4299-A8E2-773980326D5D}">
      <dsp:nvSpPr>
        <dsp:cNvPr id="0" name=""/>
        <dsp:cNvSpPr/>
      </dsp:nvSpPr>
      <dsp:spPr>
        <a:xfrm>
          <a:off x="6098035" y="133353"/>
          <a:ext cx="1749516" cy="1749516"/>
        </a:xfrm>
        <a:prstGeom prst="ellipse">
          <a:avLst/>
        </a:prstGeom>
        <a:solidFill>
          <a:srgbClr val="FF3300"/>
        </a:solidFill>
        <a:ln w="25400" cap="flat" cmpd="sng" algn="ctr">
          <a:solidFill>
            <a:srgbClr val="FF33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DATA</a:t>
          </a:r>
          <a:br>
            <a:rPr lang="it-IT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it-IT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CHECKER</a:t>
          </a:r>
          <a:endParaRPr lang="it-IT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354246" y="389564"/>
        <a:ext cx="1237094" cy="123709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557E2B-EAF1-4AC2-BFE2-7B77D103605D}">
      <dsp:nvSpPr>
        <dsp:cNvPr id="0" name=""/>
        <dsp:cNvSpPr/>
      </dsp:nvSpPr>
      <dsp:spPr>
        <a:xfrm>
          <a:off x="1448" y="72428"/>
          <a:ext cx="1290133" cy="1260951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1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CONTROLLI</a:t>
          </a:r>
          <a:endParaRPr lang="it-IT" sz="11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90384" y="257090"/>
        <a:ext cx="912261" cy="891627"/>
      </dsp:txXfrm>
    </dsp:sp>
    <dsp:sp modelId="{A6F08124-542E-4EF0-8E29-85D78CD10E44}">
      <dsp:nvSpPr>
        <dsp:cNvPr id="0" name=""/>
        <dsp:cNvSpPr/>
      </dsp:nvSpPr>
      <dsp:spPr>
        <a:xfrm>
          <a:off x="1382371" y="378657"/>
          <a:ext cx="648493" cy="648493"/>
        </a:xfrm>
        <a:prstGeom prst="mathPlus">
          <a:avLst/>
        </a:prstGeom>
        <a:solidFill>
          <a:srgbClr val="BDEFF9"/>
        </a:solidFill>
        <a:ln>
          <a:solidFill>
            <a:srgbClr val="BDEFF9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100" kern="1200"/>
        </a:p>
      </dsp:txBody>
      <dsp:txXfrm>
        <a:off x="1468329" y="626641"/>
        <a:ext cx="476577" cy="152525"/>
      </dsp:txXfrm>
    </dsp:sp>
    <dsp:sp modelId="{053EAF3C-9713-488A-B9E6-D99C2A8CF7A6}">
      <dsp:nvSpPr>
        <dsp:cNvPr id="0" name=""/>
        <dsp:cNvSpPr/>
      </dsp:nvSpPr>
      <dsp:spPr>
        <a:xfrm>
          <a:off x="2121654" y="36984"/>
          <a:ext cx="1407969" cy="1331838"/>
        </a:xfrm>
        <a:prstGeom prst="ellipse">
          <a:avLst/>
        </a:prstGeom>
        <a:solidFill>
          <a:srgbClr val="FF9900"/>
        </a:solidFill>
        <a:ln w="25400" cap="flat" cmpd="sng" algn="ctr">
          <a:solidFill>
            <a:srgbClr val="FF99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1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CORREZIONI</a:t>
          </a:r>
          <a:endParaRPr lang="it-IT" sz="11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327846" y="232027"/>
        <a:ext cx="995585" cy="941752"/>
      </dsp:txXfrm>
    </dsp:sp>
    <dsp:sp modelId="{9EEFDDB7-BD19-43D8-A586-005BE9041323}">
      <dsp:nvSpPr>
        <dsp:cNvPr id="0" name=""/>
        <dsp:cNvSpPr/>
      </dsp:nvSpPr>
      <dsp:spPr>
        <a:xfrm>
          <a:off x="3620413" y="378657"/>
          <a:ext cx="648493" cy="648493"/>
        </a:xfrm>
        <a:prstGeom prst="mathEqual">
          <a:avLst/>
        </a:prstGeom>
        <a:solidFill>
          <a:srgbClr val="BDEFF9"/>
        </a:solidFill>
        <a:ln>
          <a:solidFill>
            <a:srgbClr val="BDEFF9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900" kern="1200"/>
        </a:p>
      </dsp:txBody>
      <dsp:txXfrm>
        <a:off x="3706371" y="512247"/>
        <a:ext cx="476577" cy="381313"/>
      </dsp:txXfrm>
    </dsp:sp>
    <dsp:sp modelId="{4E2E2ACC-3BC8-4299-A8E2-773980326D5D}">
      <dsp:nvSpPr>
        <dsp:cNvPr id="0" name=""/>
        <dsp:cNvSpPr/>
      </dsp:nvSpPr>
      <dsp:spPr>
        <a:xfrm>
          <a:off x="4359696" y="38801"/>
          <a:ext cx="1399494" cy="1328204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rgbClr val="92D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DATI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CERTIFICATI</a:t>
          </a:r>
          <a:endParaRPr lang="it-IT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564647" y="233312"/>
        <a:ext cx="989592" cy="93918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0B252F-F526-46F2-9F95-70E7F938C36D}">
      <dsp:nvSpPr>
        <dsp:cNvPr id="0" name=""/>
        <dsp:cNvSpPr/>
      </dsp:nvSpPr>
      <dsp:spPr>
        <a:xfrm rot="5400000">
          <a:off x="4262921" y="-2487095"/>
          <a:ext cx="571209" cy="5691171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CHI GIA’ USA IL PANNELLO PER CONTROLLARE LA MARGINALITA’ DELLA COMMESSA</a:t>
          </a:r>
          <a:endParaRPr lang="it-IT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1702940" y="100770"/>
        <a:ext cx="5663287" cy="515441"/>
      </dsp:txXfrm>
    </dsp:sp>
    <dsp:sp modelId="{8465746A-CCDD-4894-9A76-DC7CB540677D}">
      <dsp:nvSpPr>
        <dsp:cNvPr id="0" name=""/>
        <dsp:cNvSpPr/>
      </dsp:nvSpPr>
      <dsp:spPr>
        <a:xfrm>
          <a:off x="125543" y="1484"/>
          <a:ext cx="1577396" cy="714011"/>
        </a:xfrm>
        <a:prstGeom prst="roundRect">
          <a:avLst/>
        </a:prstGeom>
        <a:solidFill>
          <a:srgbClr val="A78237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</a:t>
          </a:r>
          <a:endParaRPr lang="it-IT" sz="3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60398" y="36339"/>
        <a:ext cx="1507686" cy="644301"/>
      </dsp:txXfrm>
    </dsp:sp>
    <dsp:sp modelId="{98908068-B031-4409-A56A-8FF1C204D98F}">
      <dsp:nvSpPr>
        <dsp:cNvPr id="0" name=""/>
        <dsp:cNvSpPr/>
      </dsp:nvSpPr>
      <dsp:spPr>
        <a:xfrm rot="5400000">
          <a:off x="4262116" y="-1778489"/>
          <a:ext cx="571209" cy="5731044"/>
        </a:xfrm>
        <a:prstGeom prst="round2SameRect">
          <a:avLst/>
        </a:prstGeom>
        <a:solidFill>
          <a:schemeClr val="accent4">
            <a:tint val="40000"/>
            <a:alpha val="90000"/>
            <a:hueOff val="3718306"/>
            <a:satOff val="12686"/>
            <a:lumOff val="5426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3718306"/>
              <a:satOff val="12686"/>
              <a:lumOff val="542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CHI HA COMMESSA MEDIO-LUNGHE</a:t>
          </a:r>
          <a:endParaRPr lang="it-IT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1682199" y="829312"/>
        <a:ext cx="5703160" cy="515441"/>
      </dsp:txXfrm>
    </dsp:sp>
    <dsp:sp modelId="{8CBAFDDF-89DC-49AA-9522-E5113037A23C}">
      <dsp:nvSpPr>
        <dsp:cNvPr id="0" name=""/>
        <dsp:cNvSpPr/>
      </dsp:nvSpPr>
      <dsp:spPr>
        <a:xfrm>
          <a:off x="125543" y="751196"/>
          <a:ext cx="1578703" cy="714011"/>
        </a:xfrm>
        <a:prstGeom prst="roundRect">
          <a:avLst/>
        </a:prstGeom>
        <a:solidFill>
          <a:srgbClr val="FFD597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</a:t>
          </a:r>
          <a:endParaRPr lang="it-IT" sz="3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60398" y="786051"/>
        <a:ext cx="1508993" cy="644301"/>
      </dsp:txXfrm>
    </dsp:sp>
    <dsp:sp modelId="{6F8BAEE0-BBED-4967-8AB5-DCF270D5BBF9}">
      <dsp:nvSpPr>
        <dsp:cNvPr id="0" name=""/>
        <dsp:cNvSpPr/>
      </dsp:nvSpPr>
      <dsp:spPr>
        <a:xfrm rot="5400000">
          <a:off x="4280141" y="-984913"/>
          <a:ext cx="571209" cy="5685654"/>
        </a:xfrm>
        <a:prstGeom prst="round2SameRect">
          <a:avLst/>
        </a:prstGeom>
        <a:solidFill>
          <a:schemeClr val="accent4">
            <a:tint val="40000"/>
            <a:alpha val="90000"/>
            <a:hueOff val="7436612"/>
            <a:satOff val="25373"/>
            <a:lumOff val="10851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7436612"/>
              <a:satOff val="25373"/>
              <a:lumOff val="10851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CHI GESTISCE I “RESPONSABILI DI COMMESSA” </a:t>
          </a:r>
          <a:br>
            <a:rPr lang="it-IT" sz="1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it-IT" sz="1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(O CAPO COMMESSA)</a:t>
          </a:r>
          <a:endParaRPr lang="it-IT" sz="1400" b="1" kern="1200" dirty="0">
            <a:solidFill>
              <a:srgbClr val="0C788E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1722919" y="1600193"/>
        <a:ext cx="5657770" cy="515441"/>
      </dsp:txXfrm>
    </dsp:sp>
    <dsp:sp modelId="{327769F9-4508-4E1B-92F2-9FB7B0A0B70A}">
      <dsp:nvSpPr>
        <dsp:cNvPr id="0" name=""/>
        <dsp:cNvSpPr/>
      </dsp:nvSpPr>
      <dsp:spPr>
        <a:xfrm>
          <a:off x="125543" y="1500908"/>
          <a:ext cx="1578703" cy="714011"/>
        </a:xfrm>
        <a:prstGeom prst="roundRect">
          <a:avLst/>
        </a:prstGeom>
        <a:gradFill rotWithShape="0">
          <a:gsLst>
            <a:gs pos="0">
              <a:schemeClr val="accent4">
                <a:hueOff val="7428651"/>
                <a:satOff val="26416"/>
                <a:lumOff val="59739"/>
                <a:alphaOff val="0"/>
                <a:shade val="51000"/>
                <a:satMod val="130000"/>
              </a:schemeClr>
            </a:gs>
            <a:gs pos="80000">
              <a:schemeClr val="accent4">
                <a:hueOff val="7428651"/>
                <a:satOff val="26416"/>
                <a:lumOff val="59739"/>
                <a:alphaOff val="0"/>
                <a:shade val="93000"/>
                <a:satMod val="130000"/>
              </a:schemeClr>
            </a:gs>
            <a:gs pos="100000">
              <a:schemeClr val="accent4">
                <a:hueOff val="7428651"/>
                <a:satOff val="26416"/>
                <a:lumOff val="5973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</a:t>
          </a:r>
          <a:endParaRPr lang="it-IT" sz="3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60398" y="1535763"/>
        <a:ext cx="1508993" cy="644301"/>
      </dsp:txXfrm>
    </dsp:sp>
    <dsp:sp modelId="{2F76B878-FB40-4490-9A8D-A3D7875A9F83}">
      <dsp:nvSpPr>
        <dsp:cNvPr id="0" name=""/>
        <dsp:cNvSpPr/>
      </dsp:nvSpPr>
      <dsp:spPr>
        <a:xfrm rot="5400000">
          <a:off x="4260949" y="-262444"/>
          <a:ext cx="571209" cy="5740141"/>
        </a:xfrm>
        <a:prstGeom prst="round2SameRect">
          <a:avLst/>
        </a:prstGeom>
        <a:solidFill>
          <a:schemeClr val="accent4">
            <a:tint val="40000"/>
            <a:alpha val="90000"/>
            <a:hueOff val="11154917"/>
            <a:satOff val="38059"/>
            <a:lumOff val="16277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11154917"/>
              <a:satOff val="38059"/>
              <a:lumOff val="1627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CHIUNQUE VUOLE INTERVENIRE SUI COSTI DI COMMESSA TEMPESTIVAMENTE</a:t>
          </a:r>
          <a:endParaRPr lang="it-IT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1676483" y="2349906"/>
        <a:ext cx="5712257" cy="515441"/>
      </dsp:txXfrm>
    </dsp:sp>
    <dsp:sp modelId="{39876CCE-2C36-4585-90D2-5B0997EF9493}">
      <dsp:nvSpPr>
        <dsp:cNvPr id="0" name=""/>
        <dsp:cNvSpPr/>
      </dsp:nvSpPr>
      <dsp:spPr>
        <a:xfrm>
          <a:off x="125543" y="2250620"/>
          <a:ext cx="1569612" cy="714011"/>
        </a:xfrm>
        <a:prstGeom prst="roundRect">
          <a:avLst/>
        </a:prstGeom>
        <a:gradFill rotWithShape="0">
          <a:gsLst>
            <a:gs pos="0">
              <a:schemeClr val="accent4">
                <a:hueOff val="11142976"/>
                <a:satOff val="39624"/>
                <a:lumOff val="89608"/>
                <a:alphaOff val="0"/>
                <a:shade val="51000"/>
                <a:satMod val="130000"/>
              </a:schemeClr>
            </a:gs>
            <a:gs pos="80000">
              <a:schemeClr val="accent4">
                <a:hueOff val="11142976"/>
                <a:satOff val="39624"/>
                <a:lumOff val="89608"/>
                <a:alphaOff val="0"/>
                <a:shade val="93000"/>
                <a:satMod val="130000"/>
              </a:schemeClr>
            </a:gs>
            <a:gs pos="100000">
              <a:schemeClr val="accent4">
                <a:hueOff val="11142976"/>
                <a:satOff val="39624"/>
                <a:lumOff val="8960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4</a:t>
          </a:r>
          <a:endParaRPr lang="it-IT" sz="3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60398" y="2285475"/>
        <a:ext cx="1499902" cy="64430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152730-E638-4897-AE55-D3D1299D80C0}">
      <dsp:nvSpPr>
        <dsp:cNvPr id="0" name=""/>
        <dsp:cNvSpPr/>
      </dsp:nvSpPr>
      <dsp:spPr>
        <a:xfrm>
          <a:off x="0" y="442935"/>
          <a:ext cx="6096000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DC5864-4D65-4CA9-83BB-5C333C490298}">
      <dsp:nvSpPr>
        <dsp:cNvPr id="0" name=""/>
        <dsp:cNvSpPr/>
      </dsp:nvSpPr>
      <dsp:spPr>
        <a:xfrm>
          <a:off x="304800" y="29655"/>
          <a:ext cx="4267200" cy="826560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kern="1200" dirty="0" smtClean="0"/>
            <a:t>NEL CONTROLLO DELLA COMMESSA</a:t>
          </a:r>
          <a:endParaRPr lang="it-IT" sz="2800" kern="1200" dirty="0"/>
        </a:p>
      </dsp:txBody>
      <dsp:txXfrm>
        <a:off x="345149" y="70004"/>
        <a:ext cx="4186502" cy="745862"/>
      </dsp:txXfrm>
    </dsp:sp>
    <dsp:sp modelId="{16A137BF-1DDA-48BB-A584-3EB8D322909F}">
      <dsp:nvSpPr>
        <dsp:cNvPr id="0" name=""/>
        <dsp:cNvSpPr/>
      </dsp:nvSpPr>
      <dsp:spPr>
        <a:xfrm>
          <a:off x="0" y="1713016"/>
          <a:ext cx="6096000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99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B2DB1D-8AE2-4EDD-95C0-70DE09FF20EB}">
      <dsp:nvSpPr>
        <dsp:cNvPr id="0" name=""/>
        <dsp:cNvSpPr/>
      </dsp:nvSpPr>
      <dsp:spPr>
        <a:xfrm>
          <a:off x="304800" y="1299735"/>
          <a:ext cx="4267200" cy="826560"/>
        </a:xfrm>
        <a:prstGeom prst="roundRect">
          <a:avLst/>
        </a:prstGeom>
        <a:solidFill>
          <a:srgbClr val="FF99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kern="1200" dirty="0" smtClean="0"/>
            <a:t>NELL’AFFIDABILITA’ DEI DATI</a:t>
          </a:r>
          <a:endParaRPr lang="it-IT" sz="2800" kern="1200" dirty="0"/>
        </a:p>
      </dsp:txBody>
      <dsp:txXfrm>
        <a:off x="345149" y="1340084"/>
        <a:ext cx="4186502" cy="7458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159F0D-47DD-4F75-BCE6-4BDFE2D34225}" type="slidenum">
              <a:rPr lang="es-ES"/>
              <a:pPr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0949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336201-DAB7-45B2-88B6-B9389B809748}" type="slidenum">
              <a:rPr lang="es-ES"/>
              <a:pPr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4045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168D3B-6C84-464C-8C8B-B85340D0ECB0}" type="slidenum">
              <a:rPr lang="es-ES"/>
              <a:pPr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3327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83F6C7-D1C5-4D24-B285-A1A9BE4150A1}" type="slidenum">
              <a:rPr lang="es-ES"/>
              <a:pPr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9729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66CCA6-CA47-47AC-A84A-2972728FAFEA}" type="slidenum">
              <a:rPr lang="es-ES"/>
              <a:pPr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7945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BB2288-6D48-4803-A9DF-21F1D48AA873}" type="slidenum">
              <a:rPr lang="es-ES"/>
              <a:pPr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065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B69D6F-CCBF-49BF-A45F-C71F6C198C18}" type="slidenum">
              <a:rPr lang="es-ES"/>
              <a:pPr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1661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96A6AC-B509-4FD5-8519-A6B2194276D4}" type="slidenum">
              <a:rPr lang="es-ES"/>
              <a:pPr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1356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7F5227-BAC7-44F3-A292-F87CAC1F0DCF}" type="slidenum">
              <a:rPr lang="es-ES"/>
              <a:pPr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506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6D38F7-FE7E-4F50-B0B3-BABBF7F796C2}" type="slidenum">
              <a:rPr lang="es-ES"/>
              <a:pPr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2767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92D0A1-DB5C-49F9-8C1F-B4C0205C1589}" type="slidenum">
              <a:rPr lang="es-ES"/>
              <a:pPr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5068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你的标题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在此键入你的内容</a:t>
            </a:r>
          </a:p>
          <a:p>
            <a:pPr lvl="1"/>
            <a:r>
              <a:rPr lang="es-ES" smtClean="0"/>
              <a:t>一级标题</a:t>
            </a:r>
          </a:p>
          <a:p>
            <a:pPr lvl="2"/>
            <a:r>
              <a:rPr lang="es-ES" smtClean="0"/>
              <a:t>二级标题</a:t>
            </a:r>
          </a:p>
          <a:p>
            <a:pPr lvl="3"/>
            <a:r>
              <a:rPr lang="es-ES" smtClean="0"/>
              <a:t>三级标题</a:t>
            </a:r>
          </a:p>
          <a:p>
            <a:pPr lvl="4"/>
            <a:r>
              <a:rPr lang="es-ES" smtClean="0"/>
              <a:t>四级标题</a:t>
            </a:r>
          </a:p>
          <a:p>
            <a:pPr lvl="0"/>
            <a:endParaRPr lang="es-E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30975" y="6237288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FC6CE5F-0E91-45BA-888A-C02C54CC2443}" type="slidenum">
              <a:rPr lang="es-ES"/>
              <a:pPr/>
              <a:t>‹N›</a:t>
            </a:fld>
            <a:endParaRPr lang="es-E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350" y="6702425"/>
            <a:ext cx="777875" cy="13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8388350" y="6669088"/>
            <a:ext cx="2889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gi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gif"/><Relationship Id="rId3" Type="http://schemas.openxmlformats.org/officeDocument/2006/relationships/diagramLayout" Target="../diagrams/layout6.xml"/><Relationship Id="rId7" Type="http://schemas.openxmlformats.org/officeDocument/2006/relationships/image" Target="../media/image8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gif"/><Relationship Id="rId3" Type="http://schemas.openxmlformats.org/officeDocument/2006/relationships/diagramLayout" Target="../diagrams/layout7.xml"/><Relationship Id="rId7" Type="http://schemas.openxmlformats.org/officeDocument/2006/relationships/image" Target="../media/image8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gif"/><Relationship Id="rId3" Type="http://schemas.openxmlformats.org/officeDocument/2006/relationships/diagramLayout" Target="../diagrams/layout8.xml"/><Relationship Id="rId7" Type="http://schemas.openxmlformats.org/officeDocument/2006/relationships/image" Target="../media/image8.pn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gif"/><Relationship Id="rId3" Type="http://schemas.openxmlformats.org/officeDocument/2006/relationships/diagramLayout" Target="../diagrams/layout1.xml"/><Relationship Id="rId7" Type="http://schemas.openxmlformats.org/officeDocument/2006/relationships/image" Target="../media/image8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7" Type="http://schemas.openxmlformats.org/officeDocument/2006/relationships/image" Target="../media/image9.gi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13.gif"/><Relationship Id="rId4" Type="http://schemas.openxmlformats.org/officeDocument/2006/relationships/image" Target="../media/image12.gi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gif"/><Relationship Id="rId3" Type="http://schemas.openxmlformats.org/officeDocument/2006/relationships/diagramLayout" Target="../diagrams/layout2.xml"/><Relationship Id="rId7" Type="http://schemas.openxmlformats.org/officeDocument/2006/relationships/image" Target="../media/image8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gif"/><Relationship Id="rId3" Type="http://schemas.openxmlformats.org/officeDocument/2006/relationships/diagramLayout" Target="../diagrams/layout3.xml"/><Relationship Id="rId7" Type="http://schemas.openxmlformats.org/officeDocument/2006/relationships/image" Target="../media/image8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gif"/><Relationship Id="rId3" Type="http://schemas.openxmlformats.org/officeDocument/2006/relationships/diagramLayout" Target="../diagrams/layout4.xml"/><Relationship Id="rId7" Type="http://schemas.openxmlformats.org/officeDocument/2006/relationships/image" Target="../media/image8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gif"/><Relationship Id="rId3" Type="http://schemas.openxmlformats.org/officeDocument/2006/relationships/diagramLayout" Target="../diagrams/layout5.xml"/><Relationship Id="rId7" Type="http://schemas.openxmlformats.org/officeDocument/2006/relationships/image" Target="../media/image8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55776" y="2492896"/>
            <a:ext cx="5976664" cy="1512168"/>
          </a:xfrm>
        </p:spPr>
        <p:txBody>
          <a:bodyPr/>
          <a:lstStyle/>
          <a:p>
            <a:r>
              <a:rPr lang="es-UY" altLang="en-US" sz="4000" b="1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(sempre più)</a:t>
            </a:r>
            <a:r>
              <a:rPr lang="es-UY" altLang="en-US" sz="5500" b="1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UY" altLang="en-US" sz="5500" b="1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UY" altLang="en-US" sz="5500" b="1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NUMERO </a:t>
            </a:r>
            <a:r>
              <a:rPr lang="es-UY" altLang="en-US" sz="5500" b="1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UNO </a:t>
            </a:r>
            <a:endParaRPr lang="it-IT" altLang="en-US" sz="5500" b="1" dirty="0">
              <a:solidFill>
                <a:srgbClr val="CC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1038" y="6645275"/>
            <a:ext cx="828675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332656"/>
            <a:ext cx="5486400" cy="1647825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6049" y="6153874"/>
            <a:ext cx="1687830" cy="675323"/>
          </a:xfrm>
          <a:prstGeom prst="rect">
            <a:avLst/>
          </a:prstGeom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123728" y="3356992"/>
            <a:ext cx="7200800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UY" altLang="en-US" sz="3600" b="1" dirty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s-UY" altLang="en-US" sz="3600" b="1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ella gestione della commessa</a:t>
            </a:r>
            <a:endParaRPr lang="it-IT" altLang="en-US" sz="5500" b="1" dirty="0">
              <a:solidFill>
                <a:srgbClr val="CC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67544" y="476672"/>
            <a:ext cx="8136904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it-IT" sz="5400" b="1" dirty="0">
                <a:solidFill>
                  <a:srgbClr val="FF6600"/>
                </a:solidFill>
              </a:rPr>
              <a:t>D</a:t>
            </a:r>
            <a:r>
              <a:rPr lang="it-IT" sz="5000" b="1" dirty="0">
                <a:solidFill>
                  <a:srgbClr val="0C788E"/>
                </a:solidFill>
              </a:rPr>
              <a:t>ATA</a:t>
            </a:r>
            <a:r>
              <a:rPr lang="it-IT" sz="5400" b="1" dirty="0">
                <a:solidFill>
                  <a:srgbClr val="FF6600"/>
                </a:solidFill>
              </a:rPr>
              <a:t>C</a:t>
            </a:r>
            <a:r>
              <a:rPr lang="it-IT" sz="5000" b="1" dirty="0">
                <a:solidFill>
                  <a:srgbClr val="0C788E"/>
                </a:solidFill>
              </a:rPr>
              <a:t>HECKER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899592" y="1527388"/>
            <a:ext cx="7427168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Clr>
                <a:srgbClr val="FF6600"/>
              </a:buClr>
              <a:buNone/>
            </a:pPr>
            <a:r>
              <a:rPr lang="it-IT" sz="2400" b="1" dirty="0">
                <a:solidFill>
                  <a:schemeClr val="bg2">
                    <a:lumMod val="50000"/>
                  </a:schemeClr>
                </a:solidFill>
              </a:rPr>
              <a:t>U</a:t>
            </a:r>
            <a:r>
              <a:rPr lang="it-IT" sz="1800" b="1" dirty="0">
                <a:solidFill>
                  <a:schemeClr val="bg2">
                    <a:lumMod val="50000"/>
                  </a:schemeClr>
                </a:solidFill>
              </a:rPr>
              <a:t>NA DELLE </a:t>
            </a:r>
            <a:r>
              <a:rPr lang="it-IT" sz="2400" b="1" dirty="0">
                <a:solidFill>
                  <a:schemeClr val="bg2">
                    <a:lumMod val="50000"/>
                  </a:schemeClr>
                </a:solidFill>
              </a:rPr>
              <a:t>N</a:t>
            </a:r>
            <a:r>
              <a:rPr lang="it-IT" sz="1800" b="1" dirty="0">
                <a:solidFill>
                  <a:schemeClr val="bg2">
                    <a:lumMod val="50000"/>
                  </a:schemeClr>
                </a:solidFill>
              </a:rPr>
              <a:t>OVITA’ DI </a:t>
            </a:r>
            <a:r>
              <a:rPr lang="it-IT" sz="2400" b="1" dirty="0">
                <a:solidFill>
                  <a:schemeClr val="bg2">
                    <a:lumMod val="50000"/>
                  </a:schemeClr>
                </a:solidFill>
              </a:rPr>
              <a:t>P</a:t>
            </a:r>
            <a:r>
              <a:rPr lang="it-IT" sz="1800" b="1" dirty="0">
                <a:solidFill>
                  <a:schemeClr val="bg2">
                    <a:lumMod val="50000"/>
                  </a:schemeClr>
                </a:solidFill>
              </a:rPr>
              <a:t>ERFETTO E’ IL </a:t>
            </a:r>
            <a:r>
              <a:rPr lang="it-IT" sz="2400" b="1" dirty="0">
                <a:solidFill>
                  <a:schemeClr val="bg2">
                    <a:lumMod val="50000"/>
                  </a:schemeClr>
                </a:solidFill>
              </a:rPr>
              <a:t>M</a:t>
            </a:r>
            <a:r>
              <a:rPr lang="it-IT" sz="1800" b="1" dirty="0">
                <a:solidFill>
                  <a:schemeClr val="bg2">
                    <a:lumMod val="50000"/>
                  </a:schemeClr>
                </a:solidFill>
              </a:rPr>
              <a:t>ODULO “</a:t>
            </a:r>
            <a:r>
              <a:rPr lang="it-IT" sz="2400" b="1" dirty="0">
                <a:solidFill>
                  <a:schemeClr val="bg2">
                    <a:lumMod val="50000"/>
                  </a:schemeClr>
                </a:solidFill>
              </a:rPr>
              <a:t>DATACHECKER</a:t>
            </a:r>
            <a:r>
              <a:rPr lang="it-IT" sz="1800" b="1" dirty="0">
                <a:solidFill>
                  <a:schemeClr val="bg2">
                    <a:lumMod val="50000"/>
                  </a:schemeClr>
                </a:solidFill>
              </a:rPr>
              <a:t>”</a:t>
            </a:r>
          </a:p>
        </p:txBody>
      </p:sp>
      <p:sp>
        <p:nvSpPr>
          <p:cNvPr id="6" name="Rettangolo arrotondato 5"/>
          <p:cNvSpPr/>
          <p:nvPr/>
        </p:nvSpPr>
        <p:spPr>
          <a:xfrm>
            <a:off x="2195736" y="2780928"/>
            <a:ext cx="4752528" cy="792088"/>
          </a:xfrm>
          <a:prstGeom prst="roundRect">
            <a:avLst/>
          </a:prstGeom>
          <a:gradFill>
            <a:gsLst>
              <a:gs pos="0">
                <a:srgbClr val="FFF1DD"/>
              </a:gs>
              <a:gs pos="28000">
                <a:srgbClr val="FF6600"/>
              </a:gs>
              <a:gs pos="100000">
                <a:srgbClr val="FBEFD9"/>
              </a:gs>
            </a:gsLst>
            <a:lin ang="16200000" scaled="0"/>
          </a:gradFill>
          <a:ln>
            <a:solidFill>
              <a:srgbClr val="FF6600"/>
            </a:solidFill>
          </a:ln>
          <a:effectLst>
            <a:outerShdw blurRad="50800" dist="635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SISTEMA DI CONTROLLO </a:t>
            </a:r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DELLA </a:t>
            </a:r>
            <a:r>
              <a:rPr lang="it-I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QUALITA’ DEI DATI GESTIONALI</a:t>
            </a:r>
          </a:p>
        </p:txBody>
      </p:sp>
      <p:sp>
        <p:nvSpPr>
          <p:cNvPr id="7" name="Freccia in giù 6"/>
          <p:cNvSpPr/>
          <p:nvPr/>
        </p:nvSpPr>
        <p:spPr>
          <a:xfrm>
            <a:off x="4427984" y="2348880"/>
            <a:ext cx="216024" cy="288032"/>
          </a:xfrm>
          <a:prstGeom prst="downArrow">
            <a:avLst/>
          </a:prstGeom>
          <a:solidFill>
            <a:srgbClr val="800000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8" name="Diagramma 7"/>
          <p:cNvGraphicFramePr/>
          <p:nvPr>
            <p:extLst>
              <p:ext uri="{D42A27DB-BD31-4B8C-83A1-F6EECF244321}">
                <p14:modId xmlns:p14="http://schemas.microsoft.com/office/powerpoint/2010/main" val="1475687755"/>
              </p:ext>
            </p:extLst>
          </p:nvPr>
        </p:nvGraphicFramePr>
        <p:xfrm>
          <a:off x="2731836" y="3789040"/>
          <a:ext cx="5760640" cy="14058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9" name="Gruppo 8"/>
          <p:cNvGrpSpPr/>
          <p:nvPr/>
        </p:nvGrpSpPr>
        <p:grpSpPr>
          <a:xfrm>
            <a:off x="2011756" y="4077072"/>
            <a:ext cx="707510" cy="707510"/>
            <a:chOff x="3445278" y="349148"/>
            <a:chExt cx="707510" cy="707510"/>
          </a:xfrm>
        </p:grpSpPr>
        <p:sp>
          <p:nvSpPr>
            <p:cNvPr id="10" name="Uguale 9"/>
            <p:cNvSpPr/>
            <p:nvPr/>
          </p:nvSpPr>
          <p:spPr>
            <a:xfrm>
              <a:off x="3445278" y="349148"/>
              <a:ext cx="707510" cy="707510"/>
            </a:xfrm>
            <a:prstGeom prst="mathEqual">
              <a:avLst/>
            </a:prstGeom>
            <a:solidFill>
              <a:srgbClr val="BDEFF9"/>
            </a:solidFill>
            <a:ln>
              <a:solidFill>
                <a:srgbClr val="BDEFF9"/>
              </a:solidFill>
            </a:ln>
          </p:spPr>
          <p:style>
            <a:lnRef idx="0">
              <a:scrgbClr r="0" g="0" b="0"/>
            </a:lnRef>
            <a:fillRef idx="1">
              <a:scrgbClr r="0" g="0" b="0"/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Uguale 4"/>
            <p:cNvSpPr/>
            <p:nvPr/>
          </p:nvSpPr>
          <p:spPr>
            <a:xfrm>
              <a:off x="3539058" y="494895"/>
              <a:ext cx="519950" cy="4160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it-IT" sz="3100" kern="1200"/>
            </a:p>
          </p:txBody>
        </p:sp>
      </p:grpSp>
      <p:grpSp>
        <p:nvGrpSpPr>
          <p:cNvPr id="12" name="Gruppo 11"/>
          <p:cNvGrpSpPr/>
          <p:nvPr/>
        </p:nvGrpSpPr>
        <p:grpSpPr>
          <a:xfrm>
            <a:off x="680928" y="3835695"/>
            <a:ext cx="1219846" cy="1219846"/>
            <a:chOff x="4251841" y="92980"/>
            <a:chExt cx="1219846" cy="1219846"/>
          </a:xfrm>
        </p:grpSpPr>
        <p:sp>
          <p:nvSpPr>
            <p:cNvPr id="13" name="Ovale 12"/>
            <p:cNvSpPr/>
            <p:nvPr/>
          </p:nvSpPr>
          <p:spPr>
            <a:xfrm>
              <a:off x="4251841" y="92980"/>
              <a:ext cx="1219846" cy="1219846"/>
            </a:xfrm>
            <a:prstGeom prst="ellipse">
              <a:avLst/>
            </a:prstGeom>
            <a:solidFill>
              <a:srgbClr val="FF3300"/>
            </a:solidFill>
            <a:ln>
              <a:solidFill>
                <a:srgbClr val="FF3300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Ovale 6"/>
            <p:cNvSpPr/>
            <p:nvPr/>
          </p:nvSpPr>
          <p:spPr>
            <a:xfrm>
              <a:off x="4358533" y="190341"/>
              <a:ext cx="1008112" cy="10081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4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DATA</a:t>
              </a:r>
              <a:br>
                <a:rPr lang="it-IT" sz="14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</a:br>
              <a:r>
                <a:rPr lang="it-IT" sz="14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CHECKER</a:t>
              </a:r>
              <a:endParaRPr lang="it-IT" sz="14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pic>
        <p:nvPicPr>
          <p:cNvPr id="15" name="Immagine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6149282"/>
            <a:ext cx="1074074" cy="429752"/>
          </a:xfrm>
          <a:prstGeom prst="rect">
            <a:avLst/>
          </a:prstGeom>
        </p:spPr>
      </p:pic>
      <p:pic>
        <p:nvPicPr>
          <p:cNvPr id="16" name="Immagine 1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221290"/>
            <a:ext cx="1008112" cy="302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560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Graphic spid="8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67544" y="692696"/>
            <a:ext cx="8136904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it-IT" sz="5000" b="1" dirty="0" smtClean="0">
                <a:solidFill>
                  <a:srgbClr val="0C788E"/>
                </a:solidFill>
              </a:rPr>
              <a:t>Obiettivo </a:t>
            </a:r>
            <a:r>
              <a:rPr lang="it-IT" sz="5400" b="1" dirty="0" smtClean="0">
                <a:solidFill>
                  <a:srgbClr val="FF6600"/>
                </a:solidFill>
              </a:rPr>
              <a:t>D</a:t>
            </a:r>
            <a:r>
              <a:rPr lang="it-IT" sz="5000" b="1" dirty="0" smtClean="0">
                <a:solidFill>
                  <a:srgbClr val="0C788E"/>
                </a:solidFill>
              </a:rPr>
              <a:t>ATA</a:t>
            </a:r>
            <a:r>
              <a:rPr lang="it-IT" sz="5400" b="1" dirty="0" smtClean="0">
                <a:solidFill>
                  <a:srgbClr val="FF6600"/>
                </a:solidFill>
              </a:rPr>
              <a:t>C</a:t>
            </a:r>
            <a:r>
              <a:rPr lang="it-IT" sz="5000" b="1" dirty="0" smtClean="0">
                <a:solidFill>
                  <a:srgbClr val="0C788E"/>
                </a:solidFill>
              </a:rPr>
              <a:t>HECKER</a:t>
            </a:r>
            <a:endParaRPr lang="it-IT" sz="5000" b="1" dirty="0">
              <a:solidFill>
                <a:srgbClr val="0C788E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827584" y="2636912"/>
            <a:ext cx="7427168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Clr>
                <a:srgbClr val="FF6600"/>
              </a:buClr>
              <a:buNone/>
            </a:pPr>
            <a:r>
              <a:rPr lang="it-IT" sz="2400" b="1" dirty="0">
                <a:solidFill>
                  <a:schemeClr val="bg2">
                    <a:lumMod val="50000"/>
                  </a:schemeClr>
                </a:solidFill>
              </a:rPr>
              <a:t>C</a:t>
            </a:r>
            <a:r>
              <a:rPr lang="it-IT" sz="1800" b="1" dirty="0">
                <a:solidFill>
                  <a:schemeClr val="bg2">
                    <a:lumMod val="50000"/>
                  </a:schemeClr>
                </a:solidFill>
              </a:rPr>
              <a:t>ERTIFICARE L’</a:t>
            </a:r>
            <a:r>
              <a:rPr lang="it-IT" sz="2400" b="1" dirty="0">
                <a:solidFill>
                  <a:schemeClr val="bg2">
                    <a:lumMod val="50000"/>
                  </a:schemeClr>
                </a:solidFill>
              </a:rPr>
              <a:t>U</a:t>
            </a:r>
            <a:r>
              <a:rPr lang="it-IT" sz="1800" b="1" dirty="0">
                <a:solidFill>
                  <a:schemeClr val="bg2">
                    <a:lumMod val="50000"/>
                  </a:schemeClr>
                </a:solidFill>
              </a:rPr>
              <a:t>SO </a:t>
            </a:r>
            <a:r>
              <a:rPr lang="it-IT" sz="1800" b="1" dirty="0" smtClean="0">
                <a:solidFill>
                  <a:schemeClr val="bg2">
                    <a:lumMod val="50000"/>
                  </a:schemeClr>
                </a:solidFill>
              </a:rPr>
              <a:t>DEL </a:t>
            </a:r>
            <a:r>
              <a:rPr lang="it-IT" sz="2400" b="1" dirty="0">
                <a:solidFill>
                  <a:schemeClr val="bg2">
                    <a:lumMod val="50000"/>
                  </a:schemeClr>
                </a:solidFill>
              </a:rPr>
              <a:t>S</a:t>
            </a:r>
            <a:r>
              <a:rPr lang="it-IT" sz="1800" b="1" dirty="0">
                <a:solidFill>
                  <a:schemeClr val="bg2">
                    <a:lumMod val="50000"/>
                  </a:schemeClr>
                </a:solidFill>
              </a:rPr>
              <a:t>ISTEMA </a:t>
            </a:r>
            <a:r>
              <a:rPr lang="it-IT" sz="2400" b="1" dirty="0">
                <a:solidFill>
                  <a:schemeClr val="bg2">
                    <a:lumMod val="50000"/>
                  </a:schemeClr>
                </a:solidFill>
              </a:rPr>
              <a:t>G</a:t>
            </a:r>
            <a:r>
              <a:rPr lang="it-IT" sz="1800" b="1" dirty="0">
                <a:solidFill>
                  <a:schemeClr val="bg2">
                    <a:lumMod val="50000"/>
                  </a:schemeClr>
                </a:solidFill>
              </a:rPr>
              <a:t>ESTIONALE</a:t>
            </a:r>
          </a:p>
          <a:p>
            <a:pPr marL="0" indent="0" algn="ctr">
              <a:buClr>
                <a:srgbClr val="FF6600"/>
              </a:buClr>
              <a:buNone/>
            </a:pPr>
            <a:r>
              <a:rPr lang="it-IT" sz="1800" b="1" dirty="0" smtClean="0">
                <a:solidFill>
                  <a:schemeClr val="bg2">
                    <a:lumMod val="50000"/>
                  </a:schemeClr>
                </a:solidFill>
              </a:rPr>
              <a:t>E LA </a:t>
            </a:r>
            <a:r>
              <a:rPr lang="it-IT" sz="2400" b="1" dirty="0" smtClean="0">
                <a:solidFill>
                  <a:schemeClr val="bg2">
                    <a:lumMod val="50000"/>
                  </a:schemeClr>
                </a:solidFill>
              </a:rPr>
              <a:t>C</a:t>
            </a:r>
            <a:r>
              <a:rPr lang="it-IT" sz="1800" b="1" dirty="0" smtClean="0">
                <a:solidFill>
                  <a:schemeClr val="bg2">
                    <a:lumMod val="50000"/>
                  </a:schemeClr>
                </a:solidFill>
              </a:rPr>
              <a:t>ORRETTEZZA DEI </a:t>
            </a:r>
            <a:r>
              <a:rPr lang="it-IT" sz="2400" b="1" dirty="0">
                <a:solidFill>
                  <a:schemeClr val="bg2">
                    <a:lumMod val="50000"/>
                  </a:schemeClr>
                </a:solidFill>
              </a:rPr>
              <a:t>D</a:t>
            </a:r>
            <a:r>
              <a:rPr lang="it-IT" sz="1800" b="1" dirty="0">
                <a:solidFill>
                  <a:schemeClr val="bg2">
                    <a:lumMod val="50000"/>
                  </a:schemeClr>
                </a:solidFill>
              </a:rPr>
              <a:t>ATI </a:t>
            </a:r>
            <a:r>
              <a:rPr lang="it-IT" sz="2400" b="1" dirty="0" smtClean="0">
                <a:solidFill>
                  <a:schemeClr val="bg2">
                    <a:lumMod val="50000"/>
                  </a:schemeClr>
                </a:solidFill>
              </a:rPr>
              <a:t>I</a:t>
            </a:r>
            <a:r>
              <a:rPr lang="it-IT" sz="1800" b="1" dirty="0" smtClean="0">
                <a:solidFill>
                  <a:schemeClr val="bg2">
                    <a:lumMod val="50000"/>
                  </a:schemeClr>
                </a:solidFill>
              </a:rPr>
              <a:t>NSERITI</a:t>
            </a:r>
            <a:endParaRPr lang="it-IT" sz="18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6149282"/>
            <a:ext cx="1074074" cy="429752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221290"/>
            <a:ext cx="1008112" cy="302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2102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67544" y="692696"/>
            <a:ext cx="8136904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it-IT" sz="5000" b="1" dirty="0" smtClean="0">
                <a:solidFill>
                  <a:srgbClr val="0C788E"/>
                </a:solidFill>
              </a:rPr>
              <a:t>Obiettivo CONTROLLO</a:t>
            </a:r>
            <a:endParaRPr lang="it-IT" sz="5000" b="1" dirty="0">
              <a:solidFill>
                <a:srgbClr val="0C788E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899592" y="1916832"/>
            <a:ext cx="7427168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Clr>
                <a:srgbClr val="FF6600"/>
              </a:buClr>
              <a:buNone/>
            </a:pPr>
            <a:r>
              <a:rPr lang="it-IT" sz="2400" b="1" dirty="0" smtClean="0">
                <a:solidFill>
                  <a:schemeClr val="bg2">
                    <a:lumMod val="50000"/>
                  </a:schemeClr>
                </a:solidFill>
              </a:rPr>
              <a:t>A</a:t>
            </a:r>
            <a:r>
              <a:rPr lang="it-IT" sz="1800" b="1" dirty="0" smtClean="0">
                <a:solidFill>
                  <a:schemeClr val="bg2">
                    <a:lumMod val="50000"/>
                  </a:schemeClr>
                </a:solidFill>
              </a:rPr>
              <a:t>RCHITETTURA </a:t>
            </a:r>
            <a:r>
              <a:rPr lang="it-IT" sz="2400" b="1" dirty="0" smtClean="0">
                <a:solidFill>
                  <a:schemeClr val="bg2">
                    <a:lumMod val="50000"/>
                  </a:schemeClr>
                </a:solidFill>
              </a:rPr>
              <a:t>G</a:t>
            </a:r>
            <a:r>
              <a:rPr lang="it-IT" sz="1800" b="1" dirty="0" smtClean="0">
                <a:solidFill>
                  <a:schemeClr val="bg2">
                    <a:lumMod val="50000"/>
                  </a:schemeClr>
                </a:solidFill>
              </a:rPr>
              <a:t>ESTIONALE</a:t>
            </a:r>
            <a:endParaRPr lang="it-IT" sz="1800" b="1" dirty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033705"/>
              </p:ext>
            </p:extLst>
          </p:nvPr>
        </p:nvGraphicFramePr>
        <p:xfrm>
          <a:off x="827584" y="2564904"/>
          <a:ext cx="7335193" cy="22986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89617"/>
                <a:gridCol w="2445576"/>
              </a:tblGrid>
              <a:tr h="54006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1" dirty="0">
                          <a:solidFill>
                            <a:schemeClr val="bg1"/>
                          </a:solidFill>
                          <a:effectLst/>
                        </a:rPr>
                        <a:t>Controllo di Gestione</a:t>
                      </a:r>
                      <a:endParaRPr lang="it-IT" sz="20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417" marR="107417" marT="0" marB="0">
                    <a:solidFill>
                      <a:srgbClr val="FF99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5400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1" dirty="0">
                          <a:solidFill>
                            <a:schemeClr val="bg1"/>
                          </a:solidFill>
                          <a:effectLst/>
                        </a:rPr>
                        <a:t>Controllo Commessa</a:t>
                      </a:r>
                      <a:endParaRPr lang="it-IT" sz="20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417" marR="107417" marT="0" marB="0">
                    <a:solidFill>
                      <a:srgbClr val="0C788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1" dirty="0">
                          <a:solidFill>
                            <a:schemeClr val="bg1"/>
                          </a:solidFill>
                          <a:effectLst/>
                        </a:rPr>
                        <a:t>Controllo Economie</a:t>
                      </a:r>
                      <a:endParaRPr lang="it-IT" sz="20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417" marR="107417" marT="0" marB="0">
                    <a:solidFill>
                      <a:srgbClr val="990033"/>
                    </a:solidFill>
                  </a:tcPr>
                </a:tc>
              </a:tr>
              <a:tr h="54006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1" dirty="0">
                          <a:solidFill>
                            <a:schemeClr val="bg1"/>
                          </a:solidFill>
                          <a:effectLst/>
                        </a:rPr>
                        <a:t>Perfetto </a:t>
                      </a:r>
                      <a:r>
                        <a:rPr lang="it-IT" sz="2000" b="1" dirty="0" err="1">
                          <a:solidFill>
                            <a:schemeClr val="bg1"/>
                          </a:solidFill>
                          <a:effectLst/>
                        </a:rPr>
                        <a:t>Datachecker</a:t>
                      </a:r>
                      <a:endParaRPr lang="it-IT" sz="20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417" marR="107417" marT="0" marB="0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5400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1" dirty="0" err="1">
                          <a:solidFill>
                            <a:schemeClr val="bg1"/>
                          </a:solidFill>
                          <a:effectLst/>
                        </a:rPr>
                        <a:t>Mago.Net</a:t>
                      </a:r>
                      <a:endParaRPr lang="it-IT" sz="20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417" marR="1074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1" dirty="0" err="1">
                          <a:solidFill>
                            <a:schemeClr val="bg1"/>
                          </a:solidFill>
                          <a:effectLst/>
                        </a:rPr>
                        <a:t>Perfetto.Net</a:t>
                      </a:r>
                      <a:endParaRPr lang="it-IT" sz="20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417" marR="107417" marT="0" marB="0">
                    <a:solidFill>
                      <a:srgbClr val="FF6600"/>
                    </a:solidFill>
                  </a:tcPr>
                </a:tc>
              </a:tr>
            </a:tbl>
          </a:graphicData>
        </a:graphic>
      </p:graphicFrame>
      <p:pic>
        <p:nvPicPr>
          <p:cNvPr id="7" name="Immagin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6149282"/>
            <a:ext cx="1074074" cy="429752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221290"/>
            <a:ext cx="1008112" cy="302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2703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67544" y="476672"/>
            <a:ext cx="8136904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it-IT" sz="4000" b="1" dirty="0" smtClean="0">
                <a:solidFill>
                  <a:srgbClr val="0C788E"/>
                </a:solidFill>
              </a:rPr>
              <a:t>Un’altra ‘dimensione’ di controllo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755576" y="2973010"/>
            <a:ext cx="7380820" cy="398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l">
              <a:buClr>
                <a:srgbClr val="FF6600"/>
              </a:buClr>
              <a:buFont typeface="Wingdings" pitchFamily="2" charset="2"/>
              <a:buChar char="ü"/>
            </a:pPr>
            <a:r>
              <a:rPr lang="it-IT" sz="1800" b="1" dirty="0" smtClean="0">
                <a:solidFill>
                  <a:schemeClr val="bg2">
                    <a:lumMod val="50000"/>
                  </a:schemeClr>
                </a:solidFill>
              </a:rPr>
              <a:t> Con quali edizioni di Perfetto puoi gestire la fase di commessa?</a:t>
            </a:r>
            <a:endParaRPr lang="it-IT" sz="18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9" name="Elaborazione alternativa 8"/>
          <p:cNvSpPr/>
          <p:nvPr/>
        </p:nvSpPr>
        <p:spPr>
          <a:xfrm>
            <a:off x="2555776" y="3371603"/>
            <a:ext cx="1872208" cy="360040"/>
          </a:xfrm>
          <a:prstGeom prst="flowChartAlternateProcess">
            <a:avLst/>
          </a:prstGeom>
          <a:gradFill>
            <a:gsLst>
              <a:gs pos="0">
                <a:srgbClr val="FFF1DD"/>
              </a:gs>
              <a:gs pos="28000">
                <a:srgbClr val="FF6600"/>
              </a:gs>
              <a:gs pos="100000">
                <a:srgbClr val="FBEFD9"/>
              </a:gs>
            </a:gsLst>
          </a:gradFill>
          <a:ln w="15875">
            <a:solidFill>
              <a:srgbClr val="FF6600"/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PERFETTO.NET</a:t>
            </a:r>
            <a:endParaRPr lang="it-IT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755576" y="1700808"/>
            <a:ext cx="7427168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sz="2400" b="1" dirty="0">
                <a:solidFill>
                  <a:schemeClr val="bg2">
                    <a:lumMod val="50000"/>
                  </a:schemeClr>
                </a:solidFill>
              </a:rPr>
              <a:t>A</a:t>
            </a:r>
            <a:r>
              <a:rPr lang="it-IT" sz="1800" b="1" dirty="0">
                <a:solidFill>
                  <a:schemeClr val="bg2">
                    <a:lumMod val="50000"/>
                  </a:schemeClr>
                </a:solidFill>
              </a:rPr>
              <a:t>LLA </a:t>
            </a:r>
            <a:r>
              <a:rPr lang="it-IT" sz="2400" b="1" dirty="0">
                <a:solidFill>
                  <a:schemeClr val="bg2">
                    <a:lumMod val="50000"/>
                  </a:schemeClr>
                </a:solidFill>
              </a:rPr>
              <a:t>G</a:t>
            </a:r>
            <a:r>
              <a:rPr lang="it-IT" sz="1800" b="1" dirty="0">
                <a:solidFill>
                  <a:schemeClr val="bg2">
                    <a:lumMod val="50000"/>
                  </a:schemeClr>
                </a:solidFill>
              </a:rPr>
              <a:t>ESTIONE DELLA </a:t>
            </a:r>
            <a:r>
              <a:rPr lang="it-IT" sz="2400" b="1" dirty="0">
                <a:solidFill>
                  <a:schemeClr val="bg2">
                    <a:lumMod val="50000"/>
                  </a:schemeClr>
                </a:solidFill>
              </a:rPr>
              <a:t>C</a:t>
            </a:r>
            <a:r>
              <a:rPr lang="it-IT" sz="1800" b="1" dirty="0">
                <a:solidFill>
                  <a:schemeClr val="bg2">
                    <a:lumMod val="50000"/>
                  </a:schemeClr>
                </a:solidFill>
              </a:rPr>
              <a:t>OMMESSA SI </a:t>
            </a:r>
            <a:r>
              <a:rPr lang="it-IT" sz="2400" b="1" dirty="0">
                <a:solidFill>
                  <a:schemeClr val="bg2">
                    <a:lumMod val="50000"/>
                  </a:schemeClr>
                </a:solidFill>
              </a:rPr>
              <a:t>A</a:t>
            </a:r>
            <a:r>
              <a:rPr lang="it-IT" sz="1800" b="1" dirty="0">
                <a:solidFill>
                  <a:schemeClr val="bg2">
                    <a:lumMod val="50000"/>
                  </a:schemeClr>
                </a:solidFill>
              </a:rPr>
              <a:t>GGIUNGE </a:t>
            </a:r>
            <a:r>
              <a:rPr lang="it-IT" sz="1800" b="1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it-IT" sz="1800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it-IT" sz="1800" b="1" dirty="0" smtClean="0">
                <a:solidFill>
                  <a:schemeClr val="bg2">
                    <a:lumMod val="50000"/>
                  </a:schemeClr>
                </a:solidFill>
              </a:rPr>
              <a:t>UNA </a:t>
            </a:r>
            <a:r>
              <a:rPr lang="it-IT" sz="2400" b="1" dirty="0">
                <a:solidFill>
                  <a:schemeClr val="bg2">
                    <a:lumMod val="50000"/>
                  </a:schemeClr>
                </a:solidFill>
              </a:rPr>
              <a:t>N</a:t>
            </a:r>
            <a:r>
              <a:rPr lang="it-IT" sz="1800" b="1" dirty="0">
                <a:solidFill>
                  <a:schemeClr val="bg2">
                    <a:lumMod val="50000"/>
                  </a:schemeClr>
                </a:solidFill>
              </a:rPr>
              <a:t>UOVA “</a:t>
            </a:r>
            <a:r>
              <a:rPr lang="it-IT" sz="2400" b="1" dirty="0">
                <a:solidFill>
                  <a:schemeClr val="bg2">
                    <a:lumMod val="50000"/>
                  </a:schemeClr>
                </a:solidFill>
              </a:rPr>
              <a:t>D</a:t>
            </a:r>
            <a:r>
              <a:rPr lang="it-IT" sz="1800" b="1" dirty="0">
                <a:solidFill>
                  <a:schemeClr val="bg2">
                    <a:lumMod val="50000"/>
                  </a:schemeClr>
                </a:solidFill>
              </a:rPr>
              <a:t>IMENSIONE” DI </a:t>
            </a:r>
            <a:r>
              <a:rPr lang="it-IT" sz="2400" b="1" dirty="0">
                <a:solidFill>
                  <a:schemeClr val="bg2">
                    <a:lumMod val="50000"/>
                  </a:schemeClr>
                </a:solidFill>
              </a:rPr>
              <a:t>A</a:t>
            </a:r>
            <a:r>
              <a:rPr lang="it-IT" sz="1800" b="1" dirty="0">
                <a:solidFill>
                  <a:schemeClr val="bg2">
                    <a:lumMod val="50000"/>
                  </a:schemeClr>
                </a:solidFill>
              </a:rPr>
              <a:t>NALISI: </a:t>
            </a:r>
            <a:r>
              <a:rPr lang="it-IT" sz="2400" b="1" dirty="0">
                <a:solidFill>
                  <a:srgbClr val="FF6600"/>
                </a:solidFill>
              </a:rPr>
              <a:t>LA FASE</a:t>
            </a:r>
            <a:endParaRPr lang="it-IT" sz="1800" b="1" dirty="0">
              <a:solidFill>
                <a:srgbClr val="FF6600"/>
              </a:solidFill>
            </a:endParaRPr>
          </a:p>
        </p:txBody>
      </p:sp>
      <p:sp>
        <p:nvSpPr>
          <p:cNvPr id="11" name="Elaborazione alternativa 10"/>
          <p:cNvSpPr/>
          <p:nvPr/>
        </p:nvSpPr>
        <p:spPr>
          <a:xfrm>
            <a:off x="4572000" y="3371603"/>
            <a:ext cx="1872208" cy="360040"/>
          </a:xfrm>
          <a:prstGeom prst="flowChartAlternateProcess">
            <a:avLst/>
          </a:prstGeom>
          <a:gradFill>
            <a:gsLst>
              <a:gs pos="0">
                <a:srgbClr val="FFF1DD"/>
              </a:gs>
              <a:gs pos="28000">
                <a:srgbClr val="FF6600"/>
              </a:gs>
              <a:gs pos="100000">
                <a:srgbClr val="FBEFD9"/>
              </a:gs>
            </a:gsLst>
          </a:gradFill>
          <a:ln w="15875">
            <a:solidFill>
              <a:srgbClr val="FF6600"/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PERFETTO ERP</a:t>
            </a:r>
            <a:endParaRPr lang="it-IT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755576" y="3981122"/>
            <a:ext cx="7380820" cy="398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l">
              <a:buClr>
                <a:srgbClr val="FF6600"/>
              </a:buClr>
              <a:buFont typeface="Wingdings" pitchFamily="2" charset="2"/>
              <a:buChar char="ü"/>
            </a:pPr>
            <a:r>
              <a:rPr lang="it-IT" sz="1800" b="1" dirty="0" smtClean="0">
                <a:solidFill>
                  <a:schemeClr val="bg2">
                    <a:lumMod val="50000"/>
                  </a:schemeClr>
                </a:solidFill>
              </a:rPr>
              <a:t> Come puoi controllare i costi di commessa per fase?</a:t>
            </a:r>
            <a:endParaRPr lang="it-IT" sz="18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3" name="Elaborazione alternativa 12"/>
          <p:cNvSpPr/>
          <p:nvPr/>
        </p:nvSpPr>
        <p:spPr>
          <a:xfrm>
            <a:off x="2527783" y="4379715"/>
            <a:ext cx="3944418" cy="360040"/>
          </a:xfrm>
          <a:prstGeom prst="flowChartAlternateProcess">
            <a:avLst/>
          </a:prstGeom>
          <a:gradFill>
            <a:gsLst>
              <a:gs pos="0">
                <a:srgbClr val="FFF1DD"/>
              </a:gs>
              <a:gs pos="28000">
                <a:srgbClr val="FF6600"/>
              </a:gs>
              <a:gs pos="100000">
                <a:srgbClr val="FBEFD9"/>
              </a:gs>
            </a:gsLst>
          </a:gradFill>
          <a:ln w="15875">
            <a:solidFill>
              <a:srgbClr val="FF6600"/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it-IT" sz="1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PANNELLO DI CONTROLLO DELLA COMMESSA</a:t>
            </a:r>
            <a:endParaRPr lang="it-IT" sz="1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755576" y="5133250"/>
            <a:ext cx="7380820" cy="398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l">
              <a:buClr>
                <a:srgbClr val="FF6600"/>
              </a:buClr>
              <a:buFont typeface="Wingdings" pitchFamily="2" charset="2"/>
              <a:buChar char="ü"/>
            </a:pPr>
            <a:r>
              <a:rPr lang="it-IT" sz="1800" b="1" dirty="0" smtClean="0">
                <a:solidFill>
                  <a:schemeClr val="bg2">
                    <a:lumMod val="50000"/>
                  </a:schemeClr>
                </a:solidFill>
              </a:rPr>
              <a:t> Con quali documenti puoi gestire la fase di commessa?</a:t>
            </a:r>
            <a:endParaRPr lang="it-IT" sz="18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6" name="Elaborazione alternativa 15"/>
          <p:cNvSpPr/>
          <p:nvPr/>
        </p:nvSpPr>
        <p:spPr>
          <a:xfrm>
            <a:off x="2527783" y="5531843"/>
            <a:ext cx="3944418" cy="576064"/>
          </a:xfrm>
          <a:prstGeom prst="flowChartAlternateProcess">
            <a:avLst/>
          </a:prstGeom>
          <a:gradFill>
            <a:gsLst>
              <a:gs pos="0">
                <a:srgbClr val="FFF1DD"/>
              </a:gs>
              <a:gs pos="28000">
                <a:srgbClr val="FF6600"/>
              </a:gs>
              <a:gs pos="100000">
                <a:srgbClr val="FBEFD9"/>
              </a:gs>
            </a:gsLst>
          </a:gradFill>
          <a:ln w="15875">
            <a:solidFill>
              <a:srgbClr val="FF6600"/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it-IT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TUTTI QUELLI COINVOLTI NELLA GESTIONE DELLA COMMESSA</a:t>
            </a:r>
            <a:endParaRPr lang="it-IT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7" name="Immagin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6158613"/>
            <a:ext cx="1074074" cy="429752"/>
          </a:xfrm>
          <a:prstGeom prst="rect">
            <a:avLst/>
          </a:prstGeom>
        </p:spPr>
      </p:pic>
      <p:pic>
        <p:nvPicPr>
          <p:cNvPr id="18" name="Immagin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230621"/>
            <a:ext cx="1008112" cy="302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561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1" grpId="0" animBg="1"/>
      <p:bldP spid="12" grpId="0"/>
      <p:bldP spid="13" grpId="0" animBg="1"/>
      <p:bldP spid="15" grpId="0"/>
      <p:bldP spid="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67544" y="476672"/>
            <a:ext cx="8136904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it-IT" sz="4500" b="1" dirty="0" smtClean="0">
                <a:solidFill>
                  <a:srgbClr val="0C788E"/>
                </a:solidFill>
              </a:rPr>
              <a:t>Gestione Fasi: il cliente target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899592" y="1723521"/>
            <a:ext cx="7427168" cy="87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Clr>
                <a:srgbClr val="FF6600"/>
              </a:buClr>
              <a:buNone/>
            </a:pPr>
            <a:r>
              <a:rPr lang="it-IT" sz="2400" b="1" dirty="0">
                <a:solidFill>
                  <a:schemeClr val="bg2">
                    <a:lumMod val="50000"/>
                  </a:schemeClr>
                </a:solidFill>
              </a:rPr>
              <a:t>C</a:t>
            </a:r>
            <a:r>
              <a:rPr lang="it-IT" sz="1800" b="1" dirty="0">
                <a:solidFill>
                  <a:schemeClr val="bg2">
                    <a:lumMod val="50000"/>
                  </a:schemeClr>
                </a:solidFill>
              </a:rPr>
              <a:t>HI E’ IL </a:t>
            </a:r>
            <a:r>
              <a:rPr lang="it-IT" sz="2400" b="1" dirty="0">
                <a:solidFill>
                  <a:schemeClr val="bg2">
                    <a:lumMod val="50000"/>
                  </a:schemeClr>
                </a:solidFill>
              </a:rPr>
              <a:t>C</a:t>
            </a:r>
            <a:r>
              <a:rPr lang="it-IT" sz="1800" b="1" dirty="0">
                <a:solidFill>
                  <a:schemeClr val="bg2">
                    <a:lumMod val="50000"/>
                  </a:schemeClr>
                </a:solidFill>
              </a:rPr>
              <a:t>LIENTE </a:t>
            </a:r>
            <a:r>
              <a:rPr lang="it-IT" sz="2400" b="1" dirty="0">
                <a:solidFill>
                  <a:schemeClr val="bg2">
                    <a:lumMod val="50000"/>
                  </a:schemeClr>
                </a:solidFill>
              </a:rPr>
              <a:t>T</a:t>
            </a:r>
            <a:r>
              <a:rPr lang="it-IT" sz="1800" b="1" dirty="0">
                <a:solidFill>
                  <a:schemeClr val="bg2">
                    <a:lumMod val="50000"/>
                  </a:schemeClr>
                </a:solidFill>
              </a:rPr>
              <a:t>ARGET </a:t>
            </a:r>
            <a:r>
              <a:rPr lang="it-IT" sz="1800" b="1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it-IT" sz="1800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it-IT" sz="1800" b="1" dirty="0" smtClean="0">
                <a:solidFill>
                  <a:schemeClr val="bg2">
                    <a:lumMod val="50000"/>
                  </a:schemeClr>
                </a:solidFill>
              </a:rPr>
              <a:t>DELLA </a:t>
            </a:r>
            <a:r>
              <a:rPr lang="it-IT" sz="2400" b="1" dirty="0">
                <a:solidFill>
                  <a:schemeClr val="bg2">
                    <a:lumMod val="50000"/>
                  </a:schemeClr>
                </a:solidFill>
              </a:rPr>
              <a:t>G</a:t>
            </a:r>
            <a:r>
              <a:rPr lang="it-IT" sz="1800" b="1" dirty="0">
                <a:solidFill>
                  <a:schemeClr val="bg2">
                    <a:lumMod val="50000"/>
                  </a:schemeClr>
                </a:solidFill>
              </a:rPr>
              <a:t>ESTIONE </a:t>
            </a:r>
            <a:r>
              <a:rPr lang="it-IT" sz="2400" b="1" dirty="0">
                <a:solidFill>
                  <a:schemeClr val="bg2">
                    <a:lumMod val="50000"/>
                  </a:schemeClr>
                </a:solidFill>
              </a:rPr>
              <a:t>F</a:t>
            </a:r>
            <a:r>
              <a:rPr lang="it-IT" sz="1800" b="1" dirty="0">
                <a:solidFill>
                  <a:schemeClr val="bg2">
                    <a:lumMod val="50000"/>
                  </a:schemeClr>
                </a:solidFill>
              </a:rPr>
              <a:t>ASI DI </a:t>
            </a:r>
            <a:r>
              <a:rPr lang="it-IT" sz="2400" b="1" dirty="0">
                <a:solidFill>
                  <a:schemeClr val="bg2">
                    <a:lumMod val="50000"/>
                  </a:schemeClr>
                </a:solidFill>
              </a:rPr>
              <a:t>C</a:t>
            </a:r>
            <a:r>
              <a:rPr lang="it-IT" sz="1800" b="1" dirty="0">
                <a:solidFill>
                  <a:schemeClr val="bg2">
                    <a:lumMod val="50000"/>
                  </a:schemeClr>
                </a:solidFill>
              </a:rPr>
              <a:t>OMMESSA </a:t>
            </a:r>
            <a:r>
              <a:rPr lang="it-IT" sz="1800" b="1" dirty="0" smtClean="0">
                <a:solidFill>
                  <a:schemeClr val="bg2">
                    <a:lumMod val="50000"/>
                  </a:schemeClr>
                </a:solidFill>
              </a:rPr>
              <a:t>?</a:t>
            </a:r>
            <a:endParaRPr lang="it-IT" sz="1800" b="1" dirty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6" name="Diagramma 5"/>
          <p:cNvGraphicFramePr/>
          <p:nvPr>
            <p:extLst>
              <p:ext uri="{D42A27DB-BD31-4B8C-83A1-F6EECF244321}">
                <p14:modId xmlns:p14="http://schemas.microsoft.com/office/powerpoint/2010/main" val="1695448436"/>
              </p:ext>
            </p:extLst>
          </p:nvPr>
        </p:nvGraphicFramePr>
        <p:xfrm>
          <a:off x="755576" y="2839148"/>
          <a:ext cx="7560840" cy="29661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Immagine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6149282"/>
            <a:ext cx="1074074" cy="429752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221290"/>
            <a:ext cx="1008112" cy="302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2452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465746A-CCDD-4894-9A76-DC7CB54067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8465746A-CCDD-4894-9A76-DC7CB54067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80B252F-F526-46F2-9F95-70E7F938C3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graphicEl>
                                              <a:dgm id="{580B252F-F526-46F2-9F95-70E7F938C3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CBAFDDF-89DC-49AA-9522-E5113037A2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graphicEl>
                                              <a:dgm id="{8CBAFDDF-89DC-49AA-9522-E5113037A2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8908068-B031-4409-A56A-8FF1C204D9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graphicEl>
                                              <a:dgm id="{98908068-B031-4409-A56A-8FF1C204D9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27769F9-4508-4E1B-92F2-9FB7B0A0B7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graphicEl>
                                              <a:dgm id="{327769F9-4508-4E1B-92F2-9FB7B0A0B7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F8BAEE0-BBED-4967-8AB5-DCF270D5BB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graphicEl>
                                              <a:dgm id="{6F8BAEE0-BBED-4967-8AB5-DCF270D5BB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9876CCE-2C36-4585-90D2-5B0997EF94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graphicEl>
                                              <a:dgm id="{39876CCE-2C36-4585-90D2-5B0997EF949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F76B878-FB40-4490-9A8D-A3D7875A9F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>
                                            <p:graphicEl>
                                              <a:dgm id="{2F76B878-FB40-4490-9A8D-A3D7875A9F8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Dgm bld="on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67544" y="625968"/>
            <a:ext cx="8136904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it-IT" sz="4500" b="1" dirty="0" smtClean="0">
                <a:solidFill>
                  <a:srgbClr val="0C788E"/>
                </a:solidFill>
              </a:rPr>
              <a:t>PERFETTO: </a:t>
            </a:r>
            <a:br>
              <a:rPr lang="it-IT" sz="4500" b="1" dirty="0" smtClean="0">
                <a:solidFill>
                  <a:srgbClr val="0C788E"/>
                </a:solidFill>
              </a:rPr>
            </a:br>
            <a:r>
              <a:rPr lang="it-IT" sz="4500" b="1" dirty="0" smtClean="0">
                <a:solidFill>
                  <a:srgbClr val="0C788E"/>
                </a:solidFill>
              </a:rPr>
              <a:t>controllo e affidabilità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58416" y="2348880"/>
            <a:ext cx="7427168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Clr>
                <a:srgbClr val="FF6600"/>
              </a:buClr>
              <a:buNone/>
            </a:pPr>
            <a:r>
              <a:rPr lang="it-IT" sz="2400" b="1" dirty="0">
                <a:solidFill>
                  <a:schemeClr val="bg2">
                    <a:lumMod val="50000"/>
                  </a:schemeClr>
                </a:solidFill>
              </a:rPr>
              <a:t>C</a:t>
            </a:r>
            <a:r>
              <a:rPr lang="it-IT" sz="1800" b="1" dirty="0">
                <a:solidFill>
                  <a:schemeClr val="bg2">
                    <a:lumMod val="50000"/>
                  </a:schemeClr>
                </a:solidFill>
              </a:rPr>
              <a:t>ON </a:t>
            </a:r>
            <a:r>
              <a:rPr lang="it-IT" sz="2400" b="1" dirty="0">
                <a:solidFill>
                  <a:schemeClr val="bg2">
                    <a:lumMod val="50000"/>
                  </a:schemeClr>
                </a:solidFill>
              </a:rPr>
              <a:t>Q</a:t>
            </a:r>
            <a:r>
              <a:rPr lang="it-IT" sz="1800" b="1" dirty="0">
                <a:solidFill>
                  <a:schemeClr val="bg2">
                    <a:lumMod val="50000"/>
                  </a:schemeClr>
                </a:solidFill>
              </a:rPr>
              <a:t>UESTA </a:t>
            </a:r>
            <a:r>
              <a:rPr lang="it-IT" sz="2400" b="1" dirty="0">
                <a:solidFill>
                  <a:schemeClr val="bg2">
                    <a:lumMod val="50000"/>
                  </a:schemeClr>
                </a:solidFill>
              </a:rPr>
              <a:t>R</a:t>
            </a:r>
            <a:r>
              <a:rPr lang="it-IT" sz="1800" b="1" dirty="0">
                <a:solidFill>
                  <a:schemeClr val="bg2">
                    <a:lumMod val="50000"/>
                  </a:schemeClr>
                </a:solidFill>
              </a:rPr>
              <a:t>ELEASE CI </a:t>
            </a:r>
            <a:r>
              <a:rPr lang="it-IT" sz="2400" b="1" dirty="0">
                <a:solidFill>
                  <a:schemeClr val="bg2">
                    <a:lumMod val="50000"/>
                  </a:schemeClr>
                </a:solidFill>
              </a:rPr>
              <a:t>S</a:t>
            </a:r>
            <a:r>
              <a:rPr lang="it-IT" sz="1800" b="1" dirty="0">
                <a:solidFill>
                  <a:schemeClr val="bg2">
                    <a:lumMod val="50000"/>
                  </a:schemeClr>
                </a:solidFill>
              </a:rPr>
              <a:t>IAMO </a:t>
            </a:r>
            <a:r>
              <a:rPr lang="it-IT" sz="2400" b="1" dirty="0">
                <a:solidFill>
                  <a:schemeClr val="bg2">
                    <a:lumMod val="50000"/>
                  </a:schemeClr>
                </a:solidFill>
              </a:rPr>
              <a:t>S</a:t>
            </a:r>
            <a:r>
              <a:rPr lang="it-IT" sz="1800" b="1" dirty="0">
                <a:solidFill>
                  <a:schemeClr val="bg2">
                    <a:lumMod val="50000"/>
                  </a:schemeClr>
                </a:solidFill>
              </a:rPr>
              <a:t>PINTI </a:t>
            </a:r>
            <a:r>
              <a:rPr lang="it-IT" sz="1800" b="1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it-IT" sz="1800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it-IT" sz="2400" b="1" dirty="0" smtClean="0">
                <a:solidFill>
                  <a:schemeClr val="bg2">
                    <a:lumMod val="50000"/>
                  </a:schemeClr>
                </a:solidFill>
              </a:rPr>
              <a:t>A</a:t>
            </a:r>
            <a:r>
              <a:rPr lang="it-IT" sz="1800" b="1" dirty="0" smtClean="0">
                <a:solidFill>
                  <a:schemeClr val="bg2">
                    <a:lumMod val="50000"/>
                  </a:schemeClr>
                </a:solidFill>
              </a:rPr>
              <a:t>NCORA </a:t>
            </a:r>
            <a:r>
              <a:rPr lang="it-IT" sz="1800" b="1" dirty="0">
                <a:solidFill>
                  <a:schemeClr val="bg2">
                    <a:lumMod val="50000"/>
                  </a:schemeClr>
                </a:solidFill>
              </a:rPr>
              <a:t>PIU’ IN </a:t>
            </a:r>
            <a:r>
              <a:rPr lang="it-IT" sz="2400" b="1" dirty="0">
                <a:solidFill>
                  <a:schemeClr val="bg2">
                    <a:lumMod val="50000"/>
                  </a:schemeClr>
                </a:solidFill>
              </a:rPr>
              <a:t>P</a:t>
            </a:r>
            <a:r>
              <a:rPr lang="it-IT" sz="1800" b="1" dirty="0">
                <a:solidFill>
                  <a:schemeClr val="bg2">
                    <a:lumMod val="50000"/>
                  </a:schemeClr>
                </a:solidFill>
              </a:rPr>
              <a:t>ROFONDITA’</a:t>
            </a:r>
          </a:p>
        </p:txBody>
      </p:sp>
      <p:graphicFrame>
        <p:nvGraphicFramePr>
          <p:cNvPr id="7" name="Diagramma 6"/>
          <p:cNvGraphicFramePr/>
          <p:nvPr>
            <p:extLst>
              <p:ext uri="{D42A27DB-BD31-4B8C-83A1-F6EECF244321}">
                <p14:modId xmlns:p14="http://schemas.microsoft.com/office/powerpoint/2010/main" val="1296354882"/>
              </p:ext>
            </p:extLst>
          </p:nvPr>
        </p:nvGraphicFramePr>
        <p:xfrm>
          <a:off x="1659636" y="3390265"/>
          <a:ext cx="6096000" cy="2448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Immagine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6158613"/>
            <a:ext cx="1074074" cy="429752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230621"/>
            <a:ext cx="1008112" cy="302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6797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1DC5864-4D65-4CA9-83BB-5C333C4902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graphicEl>
                                              <a:dgm id="{71DC5864-4D65-4CA9-83BB-5C333C4902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D152730-E638-4897-AE55-D3D1299D80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graphicEl>
                                              <a:dgm id="{BD152730-E638-4897-AE55-D3D1299D80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4B2DB1D-8AE2-4EDD-95C0-70DE09FF20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graphicEl>
                                              <a:dgm id="{24B2DB1D-8AE2-4EDD-95C0-70DE09FF20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6A137BF-1DDA-48BB-A584-3EB8D32290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graphicEl>
                                              <a:dgm id="{16A137BF-1DDA-48BB-A584-3EB8D32290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Graphic spid="7" grpId="0" uiExpand="1">
        <p:bldSub>
          <a:bldDgm bld="one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67544" y="620688"/>
            <a:ext cx="8136904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it-IT" sz="5000" b="1" dirty="0" err="1" smtClean="0">
                <a:solidFill>
                  <a:srgbClr val="0C788E"/>
                </a:solidFill>
              </a:rPr>
              <a:t>Today</a:t>
            </a:r>
            <a:r>
              <a:rPr lang="it-IT" sz="5000" b="1" dirty="0" smtClean="0">
                <a:solidFill>
                  <a:srgbClr val="0C788E"/>
                </a:solidFill>
              </a:rPr>
              <a:t> GOALS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755576" y="1844824"/>
            <a:ext cx="7427168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sz="2400" b="1" dirty="0">
                <a:solidFill>
                  <a:schemeClr val="bg2">
                    <a:lumMod val="50000"/>
                  </a:schemeClr>
                </a:solidFill>
              </a:rPr>
              <a:t>Q</a:t>
            </a:r>
            <a:r>
              <a:rPr lang="it-IT" sz="1800" b="1" dirty="0">
                <a:solidFill>
                  <a:schemeClr val="bg2">
                    <a:lumMod val="50000"/>
                  </a:schemeClr>
                </a:solidFill>
              </a:rPr>
              <a:t>UALI </a:t>
            </a:r>
            <a:r>
              <a:rPr lang="it-IT" sz="2400" b="1" dirty="0">
                <a:solidFill>
                  <a:schemeClr val="bg2">
                    <a:lumMod val="50000"/>
                  </a:schemeClr>
                </a:solidFill>
              </a:rPr>
              <a:t>S</a:t>
            </a:r>
            <a:r>
              <a:rPr lang="it-IT" sz="1800" b="1" dirty="0">
                <a:solidFill>
                  <a:schemeClr val="bg2">
                    <a:lumMod val="50000"/>
                  </a:schemeClr>
                </a:solidFill>
              </a:rPr>
              <a:t>ONO GLI </a:t>
            </a:r>
            <a:r>
              <a:rPr lang="it-IT" sz="2400" b="1" dirty="0">
                <a:solidFill>
                  <a:schemeClr val="bg2">
                    <a:lumMod val="50000"/>
                  </a:schemeClr>
                </a:solidFill>
              </a:rPr>
              <a:t>O</a:t>
            </a:r>
            <a:r>
              <a:rPr lang="it-IT" sz="1800" b="1" dirty="0">
                <a:solidFill>
                  <a:schemeClr val="bg2">
                    <a:lumMod val="50000"/>
                  </a:schemeClr>
                </a:solidFill>
              </a:rPr>
              <a:t>BIETTIVI DI </a:t>
            </a:r>
            <a:r>
              <a:rPr lang="it-IT" sz="2400" b="1" dirty="0">
                <a:solidFill>
                  <a:schemeClr val="bg2">
                    <a:lumMod val="50000"/>
                  </a:schemeClr>
                </a:solidFill>
              </a:rPr>
              <a:t>Q</a:t>
            </a:r>
            <a:r>
              <a:rPr lang="it-IT" sz="1800" b="1" dirty="0">
                <a:solidFill>
                  <a:schemeClr val="bg2">
                    <a:lumMod val="50000"/>
                  </a:schemeClr>
                </a:solidFill>
              </a:rPr>
              <a:t>UESTA </a:t>
            </a:r>
            <a:r>
              <a:rPr lang="it-IT" sz="2400" b="1" dirty="0" smtClean="0">
                <a:solidFill>
                  <a:schemeClr val="bg2">
                    <a:lumMod val="50000"/>
                  </a:schemeClr>
                </a:solidFill>
              </a:rPr>
              <a:t>G</a:t>
            </a:r>
            <a:r>
              <a:rPr lang="it-IT" sz="1800" b="1" dirty="0" smtClean="0">
                <a:solidFill>
                  <a:schemeClr val="bg2">
                    <a:lumMod val="50000"/>
                  </a:schemeClr>
                </a:solidFill>
              </a:rPr>
              <a:t>IORNATA? </a:t>
            </a:r>
            <a:endParaRPr lang="it-IT" sz="18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Elaborazione alternativa 5"/>
          <p:cNvSpPr/>
          <p:nvPr/>
        </p:nvSpPr>
        <p:spPr>
          <a:xfrm>
            <a:off x="2987824" y="2348880"/>
            <a:ext cx="2520000" cy="360040"/>
          </a:xfrm>
          <a:prstGeom prst="flowChartAlternateProcess">
            <a:avLst/>
          </a:prstGeom>
          <a:gradFill>
            <a:gsLst>
              <a:gs pos="0">
                <a:srgbClr val="FFF1DD"/>
              </a:gs>
              <a:gs pos="28000">
                <a:srgbClr val="FF6600"/>
              </a:gs>
              <a:gs pos="100000">
                <a:srgbClr val="FBEFD9"/>
              </a:gs>
            </a:gsLst>
          </a:gradFill>
          <a:ln w="15875">
            <a:solidFill>
              <a:srgbClr val="FF6600"/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FORMAZIONE</a:t>
            </a:r>
            <a:endParaRPr lang="it-IT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Elaborazione alternativa 6"/>
          <p:cNvSpPr/>
          <p:nvPr/>
        </p:nvSpPr>
        <p:spPr>
          <a:xfrm>
            <a:off x="3000259" y="2753217"/>
            <a:ext cx="2520000" cy="360040"/>
          </a:xfrm>
          <a:prstGeom prst="flowChartAlternateProcess">
            <a:avLst/>
          </a:prstGeom>
          <a:gradFill>
            <a:gsLst>
              <a:gs pos="0">
                <a:srgbClr val="FFF1DD"/>
              </a:gs>
              <a:gs pos="28000">
                <a:srgbClr val="FF6600"/>
              </a:gs>
              <a:gs pos="100000">
                <a:srgbClr val="FBEFD9"/>
              </a:gs>
            </a:gsLst>
          </a:gradFill>
          <a:ln w="15875">
            <a:solidFill>
              <a:srgbClr val="FF6600"/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NOVITA’</a:t>
            </a:r>
            <a:endParaRPr lang="it-IT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Elaborazione alternativa 7"/>
          <p:cNvSpPr/>
          <p:nvPr/>
        </p:nvSpPr>
        <p:spPr>
          <a:xfrm>
            <a:off x="3010536" y="3162270"/>
            <a:ext cx="2520000" cy="360040"/>
          </a:xfrm>
          <a:prstGeom prst="flowChartAlternateProcess">
            <a:avLst/>
          </a:prstGeom>
          <a:gradFill>
            <a:gsLst>
              <a:gs pos="0">
                <a:srgbClr val="FFF1DD"/>
              </a:gs>
              <a:gs pos="28000">
                <a:srgbClr val="FF6600"/>
              </a:gs>
              <a:gs pos="100000">
                <a:srgbClr val="FBEFD9"/>
              </a:gs>
            </a:gsLst>
          </a:gradFill>
          <a:ln w="15875">
            <a:solidFill>
              <a:srgbClr val="FF6600"/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APPROFONDIMENTO</a:t>
            </a:r>
            <a:endParaRPr lang="it-IT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827584" y="3861048"/>
            <a:ext cx="7427168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sz="2400" b="1" dirty="0">
                <a:solidFill>
                  <a:schemeClr val="bg2">
                    <a:lumMod val="50000"/>
                  </a:schemeClr>
                </a:solidFill>
              </a:rPr>
              <a:t>Q</a:t>
            </a:r>
            <a:r>
              <a:rPr lang="it-IT" sz="1800" b="1" dirty="0">
                <a:solidFill>
                  <a:schemeClr val="bg2">
                    <a:lumMod val="50000"/>
                  </a:schemeClr>
                </a:solidFill>
              </a:rPr>
              <a:t>UALI </a:t>
            </a:r>
            <a:r>
              <a:rPr lang="it-IT" sz="2400" b="1" dirty="0">
                <a:solidFill>
                  <a:schemeClr val="bg2">
                    <a:lumMod val="50000"/>
                  </a:schemeClr>
                </a:solidFill>
              </a:rPr>
              <a:t>S</a:t>
            </a:r>
            <a:r>
              <a:rPr lang="it-IT" sz="1800" b="1" dirty="0">
                <a:solidFill>
                  <a:schemeClr val="bg2">
                    <a:lumMod val="50000"/>
                  </a:schemeClr>
                </a:solidFill>
              </a:rPr>
              <a:t>ONO GLI </a:t>
            </a:r>
            <a:r>
              <a:rPr lang="it-IT" sz="2400" b="1" dirty="0" smtClean="0">
                <a:solidFill>
                  <a:schemeClr val="bg2">
                    <a:lumMod val="50000"/>
                  </a:schemeClr>
                </a:solidFill>
              </a:rPr>
              <a:t>A</a:t>
            </a:r>
            <a:r>
              <a:rPr lang="it-IT" sz="1800" b="1" dirty="0" smtClean="0">
                <a:solidFill>
                  <a:schemeClr val="bg2">
                    <a:lumMod val="50000"/>
                  </a:schemeClr>
                </a:solidFill>
              </a:rPr>
              <a:t>RGOMENTI? </a:t>
            </a:r>
            <a:endParaRPr lang="it-IT" sz="18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0" name="Elaborazione alternativa 9"/>
          <p:cNvSpPr/>
          <p:nvPr/>
        </p:nvSpPr>
        <p:spPr>
          <a:xfrm>
            <a:off x="1812983" y="4365104"/>
            <a:ext cx="5580000" cy="360040"/>
          </a:xfrm>
          <a:prstGeom prst="flowChartAlternateProcess">
            <a:avLst/>
          </a:prstGeom>
          <a:gradFill>
            <a:gsLst>
              <a:gs pos="0">
                <a:srgbClr val="75DEF3"/>
              </a:gs>
              <a:gs pos="28000">
                <a:srgbClr val="0C788E"/>
              </a:gs>
              <a:gs pos="100000">
                <a:srgbClr val="BDEFF9"/>
              </a:gs>
            </a:gsLst>
          </a:gradFill>
          <a:ln w="15875">
            <a:solidFill>
              <a:srgbClr val="0C788E"/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CONTROLLO DI GESTIONE (PERFETTO ERP)</a:t>
            </a:r>
            <a:endParaRPr lang="it-IT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Elaborazione alternativa 10"/>
          <p:cNvSpPr/>
          <p:nvPr/>
        </p:nvSpPr>
        <p:spPr>
          <a:xfrm>
            <a:off x="1812983" y="4769441"/>
            <a:ext cx="5580000" cy="360040"/>
          </a:xfrm>
          <a:prstGeom prst="flowChartAlternateProcess">
            <a:avLst/>
          </a:prstGeom>
          <a:gradFill>
            <a:gsLst>
              <a:gs pos="0">
                <a:srgbClr val="75DEF3"/>
              </a:gs>
              <a:gs pos="28000">
                <a:srgbClr val="0C788E"/>
              </a:gs>
              <a:gs pos="100000">
                <a:srgbClr val="BDEFF9"/>
              </a:gs>
            </a:gsLst>
          </a:gradFill>
          <a:ln w="15875">
            <a:solidFill>
              <a:srgbClr val="0C788E"/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DATACHECKER (ALL VERSION)</a:t>
            </a:r>
            <a:endParaRPr lang="it-IT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Elaborazione alternativa 11"/>
          <p:cNvSpPr/>
          <p:nvPr/>
        </p:nvSpPr>
        <p:spPr>
          <a:xfrm>
            <a:off x="1812983" y="5178494"/>
            <a:ext cx="5580000" cy="360040"/>
          </a:xfrm>
          <a:prstGeom prst="flowChartAlternateProcess">
            <a:avLst/>
          </a:prstGeom>
          <a:gradFill>
            <a:gsLst>
              <a:gs pos="0">
                <a:srgbClr val="75DEF3"/>
              </a:gs>
              <a:gs pos="28000">
                <a:srgbClr val="0C788E"/>
              </a:gs>
              <a:gs pos="100000">
                <a:srgbClr val="BDEFF9"/>
              </a:gs>
            </a:gsLst>
          </a:gradFill>
          <a:ln w="15875">
            <a:solidFill>
              <a:srgbClr val="0C788E"/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GESTIONE FASI DI COMMESSA (PERFETTO.NET/ERP)</a:t>
            </a:r>
            <a:endParaRPr lang="it-IT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6167944"/>
            <a:ext cx="1074074" cy="429752"/>
          </a:xfrm>
          <a:prstGeom prst="rect">
            <a:avLst/>
          </a:prstGeom>
        </p:spPr>
      </p:pic>
      <p:pic>
        <p:nvPicPr>
          <p:cNvPr id="14" name="Immagin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239952"/>
            <a:ext cx="1008112" cy="302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693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8" grpId="0" animBg="1"/>
      <p:bldP spid="9" grpId="0"/>
      <p:bldP spid="10" grpId="0" animBg="1"/>
      <p:bldP spid="11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23529" y="564702"/>
            <a:ext cx="8229600" cy="981075"/>
          </a:xfrm>
        </p:spPr>
        <p:txBody>
          <a:bodyPr/>
          <a:lstStyle/>
          <a:p>
            <a:r>
              <a:rPr lang="it-IT" sz="5000" b="1" dirty="0" smtClean="0">
                <a:solidFill>
                  <a:srgbClr val="0C788E"/>
                </a:solidFill>
              </a:rPr>
              <a:t>Ci eravamo lasciati …</a:t>
            </a:r>
            <a:endParaRPr lang="it-IT" sz="5000" b="1" dirty="0">
              <a:solidFill>
                <a:srgbClr val="0C788E"/>
              </a:solidFill>
            </a:endParaRPr>
          </a:p>
        </p:txBody>
      </p:sp>
      <p:graphicFrame>
        <p:nvGraphicFramePr>
          <p:cNvPr id="9" name="Diagramma 8"/>
          <p:cNvGraphicFramePr/>
          <p:nvPr>
            <p:extLst>
              <p:ext uri="{D42A27DB-BD31-4B8C-83A1-F6EECF244321}">
                <p14:modId xmlns:p14="http://schemas.microsoft.com/office/powerpoint/2010/main" val="2309755368"/>
              </p:ext>
            </p:extLst>
          </p:nvPr>
        </p:nvGraphicFramePr>
        <p:xfrm>
          <a:off x="899592" y="2132856"/>
          <a:ext cx="7560840" cy="23900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" name="Immagine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6093296"/>
            <a:ext cx="1074074" cy="429752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165304"/>
            <a:ext cx="1008112" cy="3020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8465746A-CCDD-4894-9A76-DC7CB54067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graphicEl>
                                              <a:dgm id="{8465746A-CCDD-4894-9A76-DC7CB54067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580B252F-F526-46F2-9F95-70E7F938C3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>
                                            <p:graphicEl>
                                              <a:dgm id="{580B252F-F526-46F2-9F95-70E7F938C3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8CBAFDDF-89DC-49AA-9522-E5113037A2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graphicEl>
                                              <a:dgm id="{8CBAFDDF-89DC-49AA-9522-E5113037A2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98908068-B031-4409-A56A-8FF1C204D9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>
                                            <p:graphicEl>
                                              <a:dgm id="{98908068-B031-4409-A56A-8FF1C204D9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 uiExpand="1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76672"/>
            <a:ext cx="8229600" cy="981075"/>
          </a:xfrm>
        </p:spPr>
        <p:txBody>
          <a:bodyPr/>
          <a:lstStyle/>
          <a:p>
            <a:r>
              <a:rPr lang="it-IT" sz="5000" b="1" dirty="0" smtClean="0">
                <a:solidFill>
                  <a:srgbClr val="0C788E"/>
                </a:solidFill>
              </a:rPr>
              <a:t>Nel frattempo …</a:t>
            </a:r>
            <a:endParaRPr lang="it-IT" sz="5000" b="1" dirty="0">
              <a:solidFill>
                <a:srgbClr val="0C788E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659433"/>
            <a:ext cx="7427168" cy="388639"/>
          </a:xfrm>
        </p:spPr>
        <p:txBody>
          <a:bodyPr/>
          <a:lstStyle/>
          <a:p>
            <a:pPr>
              <a:buClr>
                <a:srgbClr val="FF6600"/>
              </a:buClr>
              <a:buFont typeface="Wingdings" pitchFamily="2" charset="2"/>
              <a:buChar char="ü"/>
            </a:pPr>
            <a:r>
              <a:rPr lang="it-IT" sz="2400" b="1" dirty="0" smtClean="0">
                <a:solidFill>
                  <a:schemeClr val="bg2">
                    <a:lumMod val="50000"/>
                  </a:schemeClr>
                </a:solidFill>
              </a:rPr>
              <a:t>B</a:t>
            </a:r>
            <a:r>
              <a:rPr lang="it-IT" sz="1800" b="1" dirty="0" smtClean="0">
                <a:solidFill>
                  <a:schemeClr val="bg2">
                    <a:lumMod val="50000"/>
                  </a:schemeClr>
                </a:solidFill>
              </a:rPr>
              <a:t>RAND «</a:t>
            </a:r>
            <a:r>
              <a:rPr lang="it-IT" sz="2400" b="1" dirty="0" smtClean="0">
                <a:solidFill>
                  <a:schemeClr val="bg2">
                    <a:lumMod val="50000"/>
                  </a:schemeClr>
                </a:solidFill>
              </a:rPr>
              <a:t>I</a:t>
            </a:r>
            <a:r>
              <a:rPr lang="it-IT" sz="1800" b="1" dirty="0" smtClean="0">
                <a:solidFill>
                  <a:schemeClr val="bg2">
                    <a:lumMod val="50000"/>
                  </a:schemeClr>
                </a:solidFill>
              </a:rPr>
              <a:t>MPIANTI.NET» </a:t>
            </a:r>
            <a:r>
              <a:rPr lang="it-IT" sz="2400" b="1" dirty="0" smtClean="0">
                <a:solidFill>
                  <a:schemeClr val="bg2">
                    <a:lumMod val="50000"/>
                  </a:schemeClr>
                </a:solidFill>
              </a:rPr>
              <a:t>A</a:t>
            </a:r>
            <a:r>
              <a:rPr lang="it-IT" sz="1800" b="1" dirty="0" smtClean="0">
                <a:solidFill>
                  <a:schemeClr val="bg2">
                    <a:lumMod val="50000"/>
                  </a:schemeClr>
                </a:solidFill>
              </a:rPr>
              <a:t>DDIO …</a:t>
            </a:r>
            <a:endParaRPr lang="it-IT" sz="18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755576" y="3287442"/>
            <a:ext cx="7427168" cy="388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buClr>
                <a:srgbClr val="FF6600"/>
              </a:buClr>
              <a:buFont typeface="Wingdings" pitchFamily="2" charset="2"/>
              <a:buChar char="ü"/>
            </a:pPr>
            <a:r>
              <a:rPr lang="it-IT" sz="2400" b="1" dirty="0" smtClean="0">
                <a:solidFill>
                  <a:schemeClr val="bg2">
                    <a:lumMod val="50000"/>
                  </a:schemeClr>
                </a:solidFill>
              </a:rPr>
              <a:t>S</a:t>
            </a:r>
            <a:r>
              <a:rPr lang="it-IT" sz="1800" b="1" dirty="0" smtClean="0">
                <a:solidFill>
                  <a:schemeClr val="bg2">
                    <a:lumMod val="50000"/>
                  </a:schemeClr>
                </a:solidFill>
              </a:rPr>
              <a:t>UITE </a:t>
            </a:r>
            <a:r>
              <a:rPr lang="it-IT" sz="2400" b="1" dirty="0" smtClean="0">
                <a:solidFill>
                  <a:schemeClr val="bg2">
                    <a:lumMod val="50000"/>
                  </a:schemeClr>
                </a:solidFill>
              </a:rPr>
              <a:t>P</a:t>
            </a:r>
            <a:r>
              <a:rPr lang="it-IT" sz="1800" b="1" dirty="0" smtClean="0">
                <a:solidFill>
                  <a:schemeClr val="bg2">
                    <a:lumMod val="50000"/>
                  </a:schemeClr>
                </a:solidFill>
              </a:rPr>
              <a:t>ERFETTO</a:t>
            </a:r>
            <a:endParaRPr lang="it-IT" sz="18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755576" y="4921095"/>
            <a:ext cx="7427168" cy="524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buClr>
                <a:srgbClr val="FF6600"/>
              </a:buClr>
              <a:buFont typeface="Wingdings" pitchFamily="2" charset="2"/>
              <a:buChar char="ü"/>
            </a:pPr>
            <a:r>
              <a:rPr lang="it-IT" sz="2400" b="1" dirty="0" smtClean="0">
                <a:solidFill>
                  <a:schemeClr val="bg2">
                    <a:lumMod val="50000"/>
                  </a:schemeClr>
                </a:solidFill>
              </a:rPr>
              <a:t>N</a:t>
            </a:r>
            <a:r>
              <a:rPr lang="it-IT" sz="1800" b="1" dirty="0" smtClean="0">
                <a:solidFill>
                  <a:schemeClr val="bg2">
                    <a:lumMod val="50000"/>
                  </a:schemeClr>
                </a:solidFill>
              </a:rPr>
              <a:t>UOVI </a:t>
            </a:r>
            <a:r>
              <a:rPr lang="it-IT" sz="2400" b="1" dirty="0" smtClean="0">
                <a:solidFill>
                  <a:schemeClr val="bg2">
                    <a:lumMod val="50000"/>
                  </a:schemeClr>
                </a:solidFill>
              </a:rPr>
              <a:t>M</a:t>
            </a:r>
            <a:r>
              <a:rPr lang="it-IT" sz="1800" b="1" dirty="0" smtClean="0">
                <a:solidFill>
                  <a:schemeClr val="bg2">
                    <a:lumMod val="50000"/>
                  </a:schemeClr>
                </a:solidFill>
              </a:rPr>
              <a:t>ODULI</a:t>
            </a: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2247468"/>
            <a:ext cx="2028825" cy="647700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956" y="3794138"/>
            <a:ext cx="1800000" cy="542358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1212" y="3794138"/>
            <a:ext cx="1800000" cy="487059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1452" y="3794138"/>
            <a:ext cx="1800000" cy="483988"/>
          </a:xfrm>
          <a:prstGeom prst="rect">
            <a:avLst/>
          </a:prstGeom>
        </p:spPr>
      </p:pic>
      <p:cxnSp>
        <p:nvCxnSpPr>
          <p:cNvPr id="12" name="Connettore 1 11"/>
          <p:cNvCxnSpPr/>
          <p:nvPr/>
        </p:nvCxnSpPr>
        <p:spPr>
          <a:xfrm>
            <a:off x="3779912" y="2175460"/>
            <a:ext cx="1656184" cy="720080"/>
          </a:xfrm>
          <a:prstGeom prst="line">
            <a:avLst/>
          </a:prstGeom>
          <a:ln w="508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1 15"/>
          <p:cNvCxnSpPr/>
          <p:nvPr/>
        </p:nvCxnSpPr>
        <p:spPr>
          <a:xfrm flipH="1">
            <a:off x="3635896" y="2247468"/>
            <a:ext cx="1656184" cy="576064"/>
          </a:xfrm>
          <a:prstGeom prst="line">
            <a:avLst/>
          </a:prstGeom>
          <a:ln w="508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Elaborazione alternativa 27"/>
          <p:cNvSpPr/>
          <p:nvPr/>
        </p:nvSpPr>
        <p:spPr>
          <a:xfrm>
            <a:off x="1547664" y="5445224"/>
            <a:ext cx="3168352" cy="360040"/>
          </a:xfrm>
          <a:prstGeom prst="flowChartAlternateProcess">
            <a:avLst/>
          </a:prstGeom>
          <a:gradFill>
            <a:gsLst>
              <a:gs pos="0">
                <a:srgbClr val="FFF1DD"/>
              </a:gs>
              <a:gs pos="28000">
                <a:srgbClr val="FF6600"/>
              </a:gs>
              <a:gs pos="100000">
                <a:srgbClr val="FBEFD9"/>
              </a:gs>
            </a:gsLst>
          </a:gradFill>
          <a:ln w="15875">
            <a:solidFill>
              <a:srgbClr val="FF6600"/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CONTROLLO DI GESTIONE</a:t>
            </a:r>
            <a:endParaRPr lang="it-IT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Elaborazione alternativa 28"/>
          <p:cNvSpPr/>
          <p:nvPr/>
        </p:nvSpPr>
        <p:spPr>
          <a:xfrm>
            <a:off x="3419872" y="5877272"/>
            <a:ext cx="3168352" cy="360040"/>
          </a:xfrm>
          <a:prstGeom prst="flowChartAlternateProcess">
            <a:avLst/>
          </a:prstGeom>
          <a:gradFill>
            <a:gsLst>
              <a:gs pos="0">
                <a:srgbClr val="FFF1DD"/>
              </a:gs>
              <a:gs pos="28000">
                <a:srgbClr val="FF6600"/>
              </a:gs>
              <a:gs pos="100000">
                <a:srgbClr val="FBEFD9"/>
              </a:gs>
            </a:gsLst>
          </a:gradFill>
          <a:ln w="15875">
            <a:solidFill>
              <a:srgbClr val="FF6600"/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GESTIONE SUBAPPALTI</a:t>
            </a:r>
            <a:endParaRPr lang="it-IT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4" name="Immagine 3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6121289"/>
            <a:ext cx="1074074" cy="429752"/>
          </a:xfrm>
          <a:prstGeom prst="rect">
            <a:avLst/>
          </a:prstGeom>
        </p:spPr>
      </p:pic>
      <p:pic>
        <p:nvPicPr>
          <p:cNvPr id="35" name="Immagine 3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193297"/>
            <a:ext cx="1008112" cy="302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2213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28" grpId="0" animBg="1"/>
      <p:bldP spid="2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3" y="564702"/>
            <a:ext cx="7825545" cy="981075"/>
          </a:xfrm>
        </p:spPr>
        <p:txBody>
          <a:bodyPr/>
          <a:lstStyle/>
          <a:p>
            <a:r>
              <a:rPr lang="it-IT" sz="5000" b="1" dirty="0" smtClean="0">
                <a:solidFill>
                  <a:srgbClr val="0C788E"/>
                </a:solidFill>
              </a:rPr>
              <a:t>Abbiamo idee chiare</a:t>
            </a:r>
            <a:endParaRPr lang="it-IT" sz="5000" b="1" dirty="0">
              <a:solidFill>
                <a:srgbClr val="0C788E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99592" y="1628800"/>
            <a:ext cx="7427168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Clr>
                <a:srgbClr val="FF6600"/>
              </a:buClr>
              <a:buNone/>
            </a:pPr>
            <a:r>
              <a:rPr lang="it-IT" sz="2400" b="1" dirty="0" smtClean="0">
                <a:solidFill>
                  <a:schemeClr val="bg2">
                    <a:lumMod val="50000"/>
                  </a:schemeClr>
                </a:solidFill>
              </a:rPr>
              <a:t>V</a:t>
            </a:r>
            <a:r>
              <a:rPr lang="it-IT" sz="1800" b="1" dirty="0" smtClean="0">
                <a:solidFill>
                  <a:schemeClr val="bg2">
                    <a:lumMod val="50000"/>
                  </a:schemeClr>
                </a:solidFill>
              </a:rPr>
              <a:t>OGLIAMO </a:t>
            </a:r>
            <a:r>
              <a:rPr lang="it-IT" sz="2400" b="1" dirty="0" smtClean="0">
                <a:solidFill>
                  <a:schemeClr val="bg2">
                    <a:lumMod val="50000"/>
                  </a:schemeClr>
                </a:solidFill>
              </a:rPr>
              <a:t>A</a:t>
            </a:r>
            <a:r>
              <a:rPr lang="it-IT" sz="1800" b="1" dirty="0" smtClean="0">
                <a:solidFill>
                  <a:schemeClr val="bg2">
                    <a:lumMod val="50000"/>
                  </a:schemeClr>
                </a:solidFill>
              </a:rPr>
              <a:t>IUTARE GLI </a:t>
            </a:r>
            <a:r>
              <a:rPr lang="it-IT" sz="2400" b="1" dirty="0" smtClean="0">
                <a:solidFill>
                  <a:schemeClr val="bg2">
                    <a:lumMod val="50000"/>
                  </a:schemeClr>
                </a:solidFill>
              </a:rPr>
              <a:t>I</a:t>
            </a:r>
            <a:r>
              <a:rPr lang="it-IT" sz="1800" b="1" dirty="0" smtClean="0">
                <a:solidFill>
                  <a:schemeClr val="bg2">
                    <a:lumMod val="50000"/>
                  </a:schemeClr>
                </a:solidFill>
              </a:rPr>
              <a:t>MPRENDITORI A:</a:t>
            </a:r>
            <a:endParaRPr lang="it-IT" sz="2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9" name="Rettangolo arrotondato 8"/>
          <p:cNvSpPr/>
          <p:nvPr/>
        </p:nvSpPr>
        <p:spPr>
          <a:xfrm>
            <a:off x="1673018" y="5161243"/>
            <a:ext cx="6120680" cy="1008112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bg2">
                    <a:lumMod val="50000"/>
                  </a:schemeClr>
                </a:solidFill>
              </a:rPr>
              <a:t>IMPRENDITORI IN GRADO DI MIGLIORARE </a:t>
            </a:r>
            <a:endParaRPr lang="it-IT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r>
              <a:rPr lang="it-IT" b="1" dirty="0" smtClean="0">
                <a:solidFill>
                  <a:schemeClr val="bg2">
                    <a:lumMod val="50000"/>
                  </a:schemeClr>
                </a:solidFill>
              </a:rPr>
              <a:t>LA </a:t>
            </a:r>
            <a:r>
              <a:rPr lang="it-IT" b="1" dirty="0">
                <a:solidFill>
                  <a:schemeClr val="bg2">
                    <a:lumMod val="50000"/>
                  </a:schemeClr>
                </a:solidFill>
              </a:rPr>
              <a:t>GESTIONE AZIENDALE ATTRAVERSO INFORMAZIONI CHIARE ED AFFIDABILI</a:t>
            </a:r>
          </a:p>
        </p:txBody>
      </p:sp>
      <p:sp>
        <p:nvSpPr>
          <p:cNvPr id="10" name="Gallone 9"/>
          <p:cNvSpPr/>
          <p:nvPr/>
        </p:nvSpPr>
        <p:spPr>
          <a:xfrm rot="5400000">
            <a:off x="4355316" y="4711193"/>
            <a:ext cx="468052" cy="360040"/>
          </a:xfrm>
          <a:prstGeom prst="chevron">
            <a:avLst/>
          </a:prstGeom>
          <a:solidFill>
            <a:srgbClr val="800000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graphicFrame>
        <p:nvGraphicFramePr>
          <p:cNvPr id="12" name="Diagramma 11"/>
          <p:cNvGraphicFramePr/>
          <p:nvPr>
            <p:extLst>
              <p:ext uri="{D42A27DB-BD31-4B8C-83A1-F6EECF244321}">
                <p14:modId xmlns:p14="http://schemas.microsoft.com/office/powerpoint/2010/main" val="4128702590"/>
              </p:ext>
            </p:extLst>
          </p:nvPr>
        </p:nvGraphicFramePr>
        <p:xfrm>
          <a:off x="755576" y="2274232"/>
          <a:ext cx="7560840" cy="23900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3" name="Immagine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5667" y="6130620"/>
            <a:ext cx="1074074" cy="429752"/>
          </a:xfrm>
          <a:prstGeom prst="rect">
            <a:avLst/>
          </a:prstGeom>
        </p:spPr>
      </p:pic>
      <p:pic>
        <p:nvPicPr>
          <p:cNvPr id="14" name="Immagine 1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875" y="6202628"/>
            <a:ext cx="1008112" cy="302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7165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8465746A-CCDD-4894-9A76-DC7CB54067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graphicEl>
                                              <a:dgm id="{8465746A-CCDD-4894-9A76-DC7CB54067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580B252F-F526-46F2-9F95-70E7F938C3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>
                                            <p:graphicEl>
                                              <a:dgm id="{580B252F-F526-46F2-9F95-70E7F938C3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8CBAFDDF-89DC-49AA-9522-E5113037A2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>
                                            <p:graphicEl>
                                              <a:dgm id="{8CBAFDDF-89DC-49AA-9522-E5113037A2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98908068-B031-4409-A56A-8FF1C204D9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>
                                            <p:graphicEl>
                                              <a:dgm id="{98908068-B031-4409-A56A-8FF1C204D9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327769F9-4508-4E1B-92F2-9FB7B0A0B7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>
                                            <p:graphicEl>
                                              <a:dgm id="{327769F9-4508-4E1B-92F2-9FB7B0A0B7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6F8BAEE0-BBED-4967-8AB5-DCF270D5BB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>
                                            <p:graphicEl>
                                              <a:dgm id="{6F8BAEE0-BBED-4967-8AB5-DCF270D5BB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Graphic spid="12" grpId="0" uiExpand="1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743604" y="564702"/>
            <a:ext cx="7825545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it-IT" sz="5000" b="1" dirty="0" smtClean="0">
                <a:solidFill>
                  <a:srgbClr val="0C788E"/>
                </a:solidFill>
              </a:rPr>
              <a:t>Gli ostacoli</a:t>
            </a:r>
            <a:endParaRPr lang="it-IT" sz="5000" b="1" dirty="0">
              <a:solidFill>
                <a:srgbClr val="0C788E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899592" y="1628800"/>
            <a:ext cx="7427168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Clr>
                <a:srgbClr val="FF6600"/>
              </a:buClr>
              <a:buNone/>
            </a:pPr>
            <a:r>
              <a:rPr lang="it-IT" sz="2400" b="1" dirty="0" smtClean="0">
                <a:solidFill>
                  <a:schemeClr val="bg2">
                    <a:lumMod val="50000"/>
                  </a:schemeClr>
                </a:solidFill>
              </a:rPr>
              <a:t>Q</a:t>
            </a:r>
            <a:r>
              <a:rPr lang="it-IT" sz="1800" b="1" dirty="0" smtClean="0">
                <a:solidFill>
                  <a:schemeClr val="bg2">
                    <a:lumMod val="50000"/>
                  </a:schemeClr>
                </a:solidFill>
              </a:rPr>
              <a:t>UALI </a:t>
            </a:r>
            <a:r>
              <a:rPr lang="it-IT" sz="2400" b="1" dirty="0" smtClean="0">
                <a:solidFill>
                  <a:schemeClr val="bg2">
                    <a:lumMod val="50000"/>
                  </a:schemeClr>
                </a:solidFill>
              </a:rPr>
              <a:t>S</a:t>
            </a:r>
            <a:r>
              <a:rPr lang="it-IT" sz="1800" b="1" dirty="0" smtClean="0">
                <a:solidFill>
                  <a:schemeClr val="bg2">
                    <a:lumMod val="50000"/>
                  </a:schemeClr>
                </a:solidFill>
              </a:rPr>
              <a:t>ONO GLI </a:t>
            </a:r>
            <a:r>
              <a:rPr lang="it-IT" sz="2400" b="1" dirty="0" smtClean="0">
                <a:solidFill>
                  <a:schemeClr val="bg2">
                    <a:lumMod val="50000"/>
                  </a:schemeClr>
                </a:solidFill>
              </a:rPr>
              <a:t>O</a:t>
            </a:r>
            <a:r>
              <a:rPr lang="it-IT" sz="1800" b="1" dirty="0" smtClean="0">
                <a:solidFill>
                  <a:schemeClr val="bg2">
                    <a:lumMod val="50000"/>
                  </a:schemeClr>
                </a:solidFill>
              </a:rPr>
              <a:t>STACOLI DA SUPERARE?</a:t>
            </a:r>
            <a:endParaRPr lang="it-IT" sz="2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6" name="Diagramma 5"/>
          <p:cNvGraphicFramePr/>
          <p:nvPr>
            <p:extLst>
              <p:ext uri="{D42A27DB-BD31-4B8C-83A1-F6EECF244321}">
                <p14:modId xmlns:p14="http://schemas.microsoft.com/office/powerpoint/2010/main" val="553410967"/>
              </p:ext>
            </p:extLst>
          </p:nvPr>
        </p:nvGraphicFramePr>
        <p:xfrm>
          <a:off x="755576" y="2171591"/>
          <a:ext cx="7560840" cy="23900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1219668" y="4738526"/>
            <a:ext cx="6840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CC6600"/>
              </a:buClr>
              <a:buFont typeface="Wingdings" pitchFamily="2" charset="2"/>
              <a:buChar char="Ø"/>
            </a:pPr>
            <a:r>
              <a:rPr lang="it-IT" sz="2400" b="1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N</a:t>
            </a:r>
            <a:r>
              <a:rPr lang="it-IT" b="1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ECESSITA’</a:t>
            </a:r>
            <a:r>
              <a:rPr lang="it-IT" dirty="0" smtClean="0"/>
              <a:t>: CHIARIRE </a:t>
            </a:r>
            <a:r>
              <a:rPr lang="it-IT" dirty="0"/>
              <a:t>AL CLIENTE CHE LA “</a:t>
            </a:r>
            <a:r>
              <a:rPr lang="it-IT" sz="2400" b="1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T</a:t>
            </a:r>
            <a:r>
              <a:rPr lang="it-IT" b="1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ECNOLOGIA</a:t>
            </a:r>
            <a:r>
              <a:rPr lang="it-IT" dirty="0"/>
              <a:t>” E’ UN MEZZO NON </a:t>
            </a:r>
            <a:r>
              <a:rPr lang="it-IT" dirty="0" smtClean="0"/>
              <a:t>UN FINE.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1219668" y="5521283"/>
            <a:ext cx="66247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CC6600"/>
              </a:buClr>
              <a:buFont typeface="Wingdings" pitchFamily="2" charset="2"/>
              <a:buChar char="Ø"/>
            </a:pPr>
            <a:r>
              <a:rPr lang="it-IT" dirty="0"/>
              <a:t>L’OBIETTIVO FINALE E’ </a:t>
            </a:r>
            <a:r>
              <a:rPr lang="it-IT" sz="2400" b="1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M</a:t>
            </a:r>
            <a:r>
              <a:rPr lang="it-IT" b="1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IGLIORARE</a:t>
            </a:r>
            <a:r>
              <a:rPr lang="it-IT" dirty="0"/>
              <a:t> LA </a:t>
            </a:r>
            <a:r>
              <a:rPr lang="it-IT" dirty="0" smtClean="0"/>
              <a:t>GESTIONE ED </a:t>
            </a:r>
            <a:r>
              <a:rPr lang="it-IT" sz="2400" b="1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A</a:t>
            </a:r>
            <a:r>
              <a:rPr lang="it-IT" b="1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UMENTARE</a:t>
            </a:r>
            <a:r>
              <a:rPr lang="it-IT" dirty="0"/>
              <a:t> LA REDDITTIVITA’ E LA COMPETITIVITA</a:t>
            </a:r>
            <a:r>
              <a:rPr lang="it-IT" dirty="0" smtClean="0"/>
              <a:t>’.</a:t>
            </a:r>
            <a:endParaRPr lang="it-IT" dirty="0"/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6149282"/>
            <a:ext cx="1074074" cy="429752"/>
          </a:xfrm>
          <a:prstGeom prst="rect">
            <a:avLst/>
          </a:prstGeom>
        </p:spPr>
      </p:pic>
      <p:pic>
        <p:nvPicPr>
          <p:cNvPr id="10" name="Immagine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221290"/>
            <a:ext cx="1008112" cy="302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5327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465746A-CCDD-4894-9A76-DC7CB54067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8465746A-CCDD-4894-9A76-DC7CB54067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80B252F-F526-46F2-9F95-70E7F938C3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graphicEl>
                                              <a:dgm id="{580B252F-F526-46F2-9F95-70E7F938C3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CBAFDDF-89DC-49AA-9522-E5113037A2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graphicEl>
                                              <a:dgm id="{8CBAFDDF-89DC-49AA-9522-E5113037A2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8908068-B031-4409-A56A-8FF1C204D9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graphicEl>
                                              <a:dgm id="{98908068-B031-4409-A56A-8FF1C204D9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27769F9-4508-4E1B-92F2-9FB7B0A0B7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graphicEl>
                                              <a:dgm id="{327769F9-4508-4E1B-92F2-9FB7B0A0B7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F8BAEE0-BBED-4967-8AB5-DCF270D5BB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graphicEl>
                                              <a:dgm id="{6F8BAEE0-BBED-4967-8AB5-DCF270D5BB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9876CCE-2C36-4585-90D2-5B0997EF94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graphicEl>
                                              <a:dgm id="{39876CCE-2C36-4585-90D2-5B0997EF949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F76B878-FB40-4490-9A8D-A3D7875A9F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>
                                            <p:graphicEl>
                                              <a:dgm id="{2F76B878-FB40-4490-9A8D-A3D7875A9F8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Dgm bld="one"/>
        </p:bldSub>
      </p:bldGraphic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39552" y="548680"/>
            <a:ext cx="7957589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it-IT" sz="5000" b="1" dirty="0" smtClean="0">
                <a:solidFill>
                  <a:srgbClr val="0C788E"/>
                </a:solidFill>
              </a:rPr>
              <a:t>Conoscere per migliorare</a:t>
            </a:r>
            <a:endParaRPr lang="it-IT" sz="5000" b="1" dirty="0">
              <a:solidFill>
                <a:srgbClr val="0C788E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555776" y="1628800"/>
            <a:ext cx="3600400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Clr>
                <a:srgbClr val="FF6600"/>
              </a:buClr>
              <a:buNone/>
            </a:pPr>
            <a:r>
              <a:rPr lang="it-IT" sz="4000" b="1" dirty="0" smtClean="0"/>
              <a:t>M</a:t>
            </a:r>
            <a:r>
              <a:rPr lang="it-IT" sz="2800" b="1" dirty="0" smtClean="0"/>
              <a:t>IGLIORAMENTO:</a:t>
            </a:r>
            <a:endParaRPr lang="it-IT" sz="2800" b="1" dirty="0"/>
          </a:p>
        </p:txBody>
      </p:sp>
      <p:sp>
        <p:nvSpPr>
          <p:cNvPr id="12" name="Rettangolo arrotondato 11"/>
          <p:cNvSpPr/>
          <p:nvPr/>
        </p:nvSpPr>
        <p:spPr>
          <a:xfrm>
            <a:off x="1717033" y="2348880"/>
            <a:ext cx="2088232" cy="720080"/>
          </a:xfrm>
          <a:prstGeom prst="roundRect">
            <a:avLst/>
          </a:prstGeom>
          <a:gradFill>
            <a:gsLst>
              <a:gs pos="0">
                <a:srgbClr val="FF9900"/>
              </a:gs>
              <a:gs pos="80000">
                <a:srgbClr val="FBEFD9"/>
              </a:gs>
              <a:gs pos="100000">
                <a:srgbClr val="CC6600"/>
              </a:gs>
            </a:gsLst>
            <a:lin ang="16200000" scaled="0"/>
          </a:gra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Consapevolezza</a:t>
            </a:r>
            <a:endParaRPr lang="it-IT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Croce 12"/>
          <p:cNvSpPr/>
          <p:nvPr/>
        </p:nvSpPr>
        <p:spPr>
          <a:xfrm>
            <a:off x="3809134" y="2448881"/>
            <a:ext cx="864096" cy="648072"/>
          </a:xfrm>
          <a:prstGeom prst="mathPlu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Rettangolo arrotondato 13"/>
          <p:cNvSpPr/>
          <p:nvPr/>
        </p:nvSpPr>
        <p:spPr>
          <a:xfrm>
            <a:off x="4716016" y="2348880"/>
            <a:ext cx="2088232" cy="720080"/>
          </a:xfrm>
          <a:prstGeom prst="roundRect">
            <a:avLst/>
          </a:prstGeom>
          <a:gradFill>
            <a:gsLst>
              <a:gs pos="0">
                <a:srgbClr val="FF9900"/>
              </a:gs>
              <a:gs pos="80000">
                <a:srgbClr val="FBEFD9"/>
              </a:gs>
              <a:gs pos="100000">
                <a:srgbClr val="CC6600"/>
              </a:gs>
            </a:gsLst>
            <a:lin ang="16200000" scaled="0"/>
          </a:gra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Azione</a:t>
            </a:r>
            <a:endParaRPr lang="it-IT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886210" y="3711570"/>
            <a:ext cx="756084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CC6600"/>
              </a:buClr>
              <a:buFont typeface="Wingdings" pitchFamily="2" charset="2"/>
              <a:buChar char="Ø"/>
            </a:pPr>
            <a:r>
              <a:rPr lang="it-IT" sz="1600" dirty="0">
                <a:latin typeface="+mj-lt"/>
                <a:ea typeface="Calibri"/>
                <a:cs typeface="Times New Roman"/>
              </a:rPr>
              <a:t>LA </a:t>
            </a:r>
            <a:r>
              <a:rPr lang="it-IT" b="1" dirty="0">
                <a:solidFill>
                  <a:schemeClr val="bg2">
                    <a:lumMod val="50000"/>
                  </a:schemeClr>
                </a:solidFill>
                <a:latin typeface="+mj-lt"/>
                <a:ea typeface="Calibri"/>
                <a:cs typeface="Times New Roman"/>
              </a:rPr>
              <a:t>CONSAPEVOLEZZA</a:t>
            </a:r>
            <a:r>
              <a:rPr lang="it-IT" sz="1600" dirty="0">
                <a:latin typeface="+mj-lt"/>
                <a:ea typeface="Calibri"/>
                <a:cs typeface="Times New Roman"/>
              </a:rPr>
              <a:t> E’ SPESSO TROPPO AVVALORATA </a:t>
            </a:r>
            <a:r>
              <a:rPr lang="it-IT" sz="1600" dirty="0" smtClean="0">
                <a:latin typeface="+mj-lt"/>
                <a:ea typeface="Calibri"/>
                <a:cs typeface="Times New Roman"/>
              </a:rPr>
              <a:t>DALL’ESPERIENZA: </a:t>
            </a:r>
            <a:r>
              <a:rPr lang="it-IT" sz="1600" dirty="0">
                <a:latin typeface="+mj-lt"/>
                <a:ea typeface="Calibri"/>
                <a:cs typeface="Times New Roman"/>
              </a:rPr>
              <a:t>PER CRESCERE E’ NECESSARIO GESTIRE </a:t>
            </a:r>
            <a:r>
              <a:rPr lang="it-IT" sz="1600" dirty="0" smtClean="0">
                <a:latin typeface="+mj-lt"/>
                <a:ea typeface="Calibri"/>
                <a:cs typeface="Times New Roman"/>
              </a:rPr>
              <a:t/>
            </a:r>
            <a:br>
              <a:rPr lang="it-IT" sz="1600" dirty="0" smtClean="0">
                <a:latin typeface="+mj-lt"/>
                <a:ea typeface="Calibri"/>
                <a:cs typeface="Times New Roman"/>
              </a:rPr>
            </a:br>
            <a:r>
              <a:rPr lang="it-IT" sz="1600" dirty="0" smtClean="0">
                <a:latin typeface="+mj-lt"/>
                <a:ea typeface="Calibri"/>
                <a:cs typeface="Times New Roman"/>
              </a:rPr>
              <a:t>CON </a:t>
            </a:r>
            <a:r>
              <a:rPr lang="it-IT" sz="1600" dirty="0">
                <a:latin typeface="+mj-lt"/>
                <a:ea typeface="Calibri"/>
                <a:cs typeface="Times New Roman"/>
              </a:rPr>
              <a:t>I NUMERI POICHE’ L’ESPERIENZA FOTOGRAFA SOLO “IL PASSATO</a:t>
            </a:r>
            <a:r>
              <a:rPr lang="it-IT" sz="1600" dirty="0" smtClean="0">
                <a:latin typeface="+mj-lt"/>
                <a:ea typeface="Calibri"/>
                <a:cs typeface="Times New Roman"/>
              </a:rPr>
              <a:t>”</a:t>
            </a:r>
            <a:endParaRPr lang="it-IT" sz="1600" dirty="0">
              <a:latin typeface="+mj-lt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886210" y="4719682"/>
            <a:ext cx="756084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CC6600"/>
              </a:buClr>
              <a:buFont typeface="Wingdings" pitchFamily="2" charset="2"/>
              <a:buChar char="Ø"/>
            </a:pPr>
            <a:r>
              <a:rPr lang="it-IT" sz="1600" dirty="0"/>
              <a:t>IL </a:t>
            </a:r>
            <a:r>
              <a:rPr lang="it-IT" b="1" dirty="0">
                <a:solidFill>
                  <a:schemeClr val="bg2">
                    <a:lumMod val="50000"/>
                  </a:schemeClr>
                </a:solidFill>
                <a:latin typeface="+mj-lt"/>
                <a:ea typeface="Calibri"/>
                <a:cs typeface="Times New Roman"/>
              </a:rPr>
              <a:t>FUTURO</a:t>
            </a:r>
            <a:r>
              <a:rPr lang="it-IT" sz="1600" dirty="0"/>
              <a:t> SI PIANIFICA E SI RAGGIUNGE ATTRAVERSO IL CONTROLLO COSTANTE</a:t>
            </a:r>
            <a:endParaRPr lang="it-IT" sz="1600" dirty="0">
              <a:latin typeface="+mj-lt"/>
            </a:endParaRPr>
          </a:p>
        </p:txBody>
      </p:sp>
      <p:pic>
        <p:nvPicPr>
          <p:cNvPr id="17" name="Immagin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6139951"/>
            <a:ext cx="1074074" cy="429752"/>
          </a:xfrm>
          <a:prstGeom prst="rect">
            <a:avLst/>
          </a:prstGeom>
        </p:spPr>
      </p:pic>
      <p:pic>
        <p:nvPicPr>
          <p:cNvPr id="18" name="Immagin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211959"/>
            <a:ext cx="1008112" cy="302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548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 animBg="1"/>
      <p:bldP spid="13" grpId="0" animBg="1"/>
      <p:bldP spid="14" grpId="0" animBg="1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67544" y="476672"/>
            <a:ext cx="8136904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it-IT" sz="4000" b="1" dirty="0" smtClean="0">
                <a:solidFill>
                  <a:srgbClr val="0C788E"/>
                </a:solidFill>
              </a:rPr>
              <a:t>Il controllo, questo sconosciuto!</a:t>
            </a:r>
            <a:endParaRPr lang="it-IT" sz="4000" b="1" dirty="0">
              <a:solidFill>
                <a:srgbClr val="0C788E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899592" y="1340768"/>
            <a:ext cx="7427168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Clr>
                <a:srgbClr val="FF6600"/>
              </a:buClr>
              <a:buNone/>
            </a:pPr>
            <a:r>
              <a:rPr lang="it-IT" sz="2400" b="1" dirty="0">
                <a:solidFill>
                  <a:schemeClr val="bg2">
                    <a:lumMod val="50000"/>
                  </a:schemeClr>
                </a:solidFill>
              </a:rPr>
              <a:t>P</a:t>
            </a:r>
            <a:r>
              <a:rPr lang="it-IT" sz="1800" b="1" dirty="0">
                <a:solidFill>
                  <a:schemeClr val="bg2">
                    <a:lumMod val="50000"/>
                  </a:schemeClr>
                </a:solidFill>
              </a:rPr>
              <a:t>ERCHE’ </a:t>
            </a:r>
            <a:r>
              <a:rPr lang="it-IT" sz="2400" b="1" dirty="0">
                <a:solidFill>
                  <a:schemeClr val="bg2">
                    <a:lumMod val="50000"/>
                  </a:schemeClr>
                </a:solidFill>
              </a:rPr>
              <a:t>M</a:t>
            </a:r>
            <a:r>
              <a:rPr lang="it-IT" sz="1800" b="1" dirty="0">
                <a:solidFill>
                  <a:schemeClr val="bg2">
                    <a:lumMod val="50000"/>
                  </a:schemeClr>
                </a:solidFill>
              </a:rPr>
              <a:t>OLTI </a:t>
            </a:r>
            <a:r>
              <a:rPr lang="it-IT" sz="2400" b="1" dirty="0">
                <a:solidFill>
                  <a:schemeClr val="bg2">
                    <a:lumMod val="50000"/>
                  </a:schemeClr>
                </a:solidFill>
              </a:rPr>
              <a:t>I</a:t>
            </a:r>
            <a:r>
              <a:rPr lang="it-IT" sz="1800" b="1" dirty="0">
                <a:solidFill>
                  <a:schemeClr val="bg2">
                    <a:lumMod val="50000"/>
                  </a:schemeClr>
                </a:solidFill>
              </a:rPr>
              <a:t>MPRENDITORI </a:t>
            </a:r>
            <a:r>
              <a:rPr lang="it-IT" sz="2400" b="1" dirty="0">
                <a:solidFill>
                  <a:schemeClr val="bg2">
                    <a:lumMod val="50000"/>
                  </a:schemeClr>
                </a:solidFill>
              </a:rPr>
              <a:t>N</a:t>
            </a:r>
            <a:r>
              <a:rPr lang="it-IT" sz="1800" b="1" dirty="0">
                <a:solidFill>
                  <a:schemeClr val="bg2">
                    <a:lumMod val="50000"/>
                  </a:schemeClr>
                </a:solidFill>
              </a:rPr>
              <a:t>ON </a:t>
            </a:r>
            <a:r>
              <a:rPr lang="it-IT" sz="2400" b="1" dirty="0">
                <a:solidFill>
                  <a:schemeClr val="bg2">
                    <a:lumMod val="50000"/>
                  </a:schemeClr>
                </a:solidFill>
              </a:rPr>
              <a:t>U</a:t>
            </a:r>
            <a:r>
              <a:rPr lang="it-IT" sz="1800" b="1" dirty="0">
                <a:solidFill>
                  <a:schemeClr val="bg2">
                    <a:lumMod val="50000"/>
                  </a:schemeClr>
                </a:solidFill>
              </a:rPr>
              <a:t>SANO I </a:t>
            </a:r>
            <a:r>
              <a:rPr lang="it-IT" sz="2400" b="1" dirty="0">
                <a:solidFill>
                  <a:schemeClr val="bg2">
                    <a:lumMod val="50000"/>
                  </a:schemeClr>
                </a:solidFill>
              </a:rPr>
              <a:t>D</a:t>
            </a:r>
            <a:r>
              <a:rPr lang="it-IT" sz="1800" b="1" dirty="0">
                <a:solidFill>
                  <a:schemeClr val="bg2">
                    <a:lumMod val="50000"/>
                  </a:schemeClr>
                </a:solidFill>
              </a:rPr>
              <a:t>ATI </a:t>
            </a:r>
            <a:br>
              <a:rPr lang="it-IT" sz="1800" b="1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it-IT" sz="1800" b="1" dirty="0">
                <a:solidFill>
                  <a:schemeClr val="bg2">
                    <a:lumMod val="50000"/>
                  </a:schemeClr>
                </a:solidFill>
              </a:rPr>
              <a:t>PER </a:t>
            </a:r>
            <a:r>
              <a:rPr lang="it-IT" sz="2400" b="1" dirty="0">
                <a:solidFill>
                  <a:schemeClr val="bg2">
                    <a:lumMod val="50000"/>
                  </a:schemeClr>
                </a:solidFill>
              </a:rPr>
              <a:t>G</a:t>
            </a:r>
            <a:r>
              <a:rPr lang="it-IT" sz="1800" b="1" dirty="0">
                <a:solidFill>
                  <a:schemeClr val="bg2">
                    <a:lumMod val="50000"/>
                  </a:schemeClr>
                </a:solidFill>
              </a:rPr>
              <a:t>ESTIRE LE </a:t>
            </a:r>
            <a:r>
              <a:rPr lang="it-IT" sz="2400" b="1" dirty="0">
                <a:solidFill>
                  <a:schemeClr val="bg2">
                    <a:lumMod val="50000"/>
                  </a:schemeClr>
                </a:solidFill>
              </a:rPr>
              <a:t>P</a:t>
            </a:r>
            <a:r>
              <a:rPr lang="it-IT" sz="1800" b="1" dirty="0">
                <a:solidFill>
                  <a:schemeClr val="bg2">
                    <a:lumMod val="50000"/>
                  </a:schemeClr>
                </a:solidFill>
              </a:rPr>
              <a:t>ROPRIE </a:t>
            </a:r>
            <a:r>
              <a:rPr lang="it-IT" sz="2400" b="1" dirty="0" smtClean="0">
                <a:solidFill>
                  <a:schemeClr val="bg2">
                    <a:lumMod val="50000"/>
                  </a:schemeClr>
                </a:solidFill>
              </a:rPr>
              <a:t>R</a:t>
            </a:r>
            <a:r>
              <a:rPr lang="it-IT" sz="1800" b="1" dirty="0" smtClean="0">
                <a:solidFill>
                  <a:schemeClr val="bg2">
                    <a:lumMod val="50000"/>
                  </a:schemeClr>
                </a:solidFill>
              </a:rPr>
              <a:t>ISORSE?</a:t>
            </a:r>
            <a:endParaRPr lang="it-IT" sz="1800" b="1" dirty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6" name="Diagramma 5"/>
          <p:cNvGraphicFramePr/>
          <p:nvPr>
            <p:extLst>
              <p:ext uri="{D42A27DB-BD31-4B8C-83A1-F6EECF244321}">
                <p14:modId xmlns:p14="http://schemas.microsoft.com/office/powerpoint/2010/main" val="3637346323"/>
              </p:ext>
            </p:extLst>
          </p:nvPr>
        </p:nvGraphicFramePr>
        <p:xfrm>
          <a:off x="755576" y="2255570"/>
          <a:ext cx="7560840" cy="23900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827584" y="4941168"/>
            <a:ext cx="756084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CC6600"/>
              </a:buClr>
              <a:buFont typeface="Wingdings" pitchFamily="2" charset="2"/>
              <a:buChar char="Ø"/>
            </a:pPr>
            <a:r>
              <a:rPr lang="it-IT" sz="1600" dirty="0"/>
              <a:t>PER AIUTARE VERAMENTE I NOSTRI CLIENTI, </a:t>
            </a:r>
            <a:r>
              <a:rPr lang="it-IT" sz="1600" dirty="0" smtClean="0"/>
              <a:t>UNO </a:t>
            </a:r>
            <a:r>
              <a:rPr lang="it-IT" sz="1600" dirty="0"/>
              <a:t>ALLA VOLTA, DOBBIAMO </a:t>
            </a:r>
            <a:r>
              <a:rPr lang="it-IT" b="1" dirty="0">
                <a:solidFill>
                  <a:schemeClr val="bg2">
                    <a:lumMod val="50000"/>
                  </a:schemeClr>
                </a:solidFill>
                <a:latin typeface="+mj-lt"/>
                <a:ea typeface="Calibri"/>
                <a:cs typeface="Times New Roman"/>
              </a:rPr>
              <a:t>SEMPLIFICARE</a:t>
            </a:r>
            <a:r>
              <a:rPr lang="it-IT" sz="1600" dirty="0"/>
              <a:t> E </a:t>
            </a:r>
            <a:r>
              <a:rPr lang="it-IT" b="1" dirty="0">
                <a:solidFill>
                  <a:schemeClr val="bg2">
                    <a:lumMod val="50000"/>
                  </a:schemeClr>
                </a:solidFill>
                <a:latin typeface="+mj-lt"/>
                <a:ea typeface="Calibri"/>
                <a:cs typeface="Times New Roman"/>
              </a:rPr>
              <a:t>MIGLIORARE</a:t>
            </a:r>
            <a:r>
              <a:rPr lang="it-IT" sz="1600" dirty="0"/>
              <a:t> LA LORO PERCEZIONE DELLO SFORZO NECESSARIO PER OTTENERE IL CONTROLLO</a:t>
            </a:r>
            <a:endParaRPr lang="it-IT" sz="1600" dirty="0">
              <a:latin typeface="+mj-lt"/>
            </a:endParaRP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6139951"/>
            <a:ext cx="1074074" cy="429752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211959"/>
            <a:ext cx="1008112" cy="302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9840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465746A-CCDD-4894-9A76-DC7CB54067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8465746A-CCDD-4894-9A76-DC7CB54067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80B252F-F526-46F2-9F95-70E7F938C3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graphicEl>
                                              <a:dgm id="{580B252F-F526-46F2-9F95-70E7F938C3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CBAFDDF-89DC-49AA-9522-E5113037A2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graphicEl>
                                              <a:dgm id="{8CBAFDDF-89DC-49AA-9522-E5113037A2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8908068-B031-4409-A56A-8FF1C204D9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graphicEl>
                                              <a:dgm id="{98908068-B031-4409-A56A-8FF1C204D9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27769F9-4508-4E1B-92F2-9FB7B0A0B7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graphicEl>
                                              <a:dgm id="{327769F9-4508-4E1B-92F2-9FB7B0A0B7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F8BAEE0-BBED-4967-8AB5-DCF270D5BB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graphicEl>
                                              <a:dgm id="{6F8BAEE0-BBED-4967-8AB5-DCF270D5BB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9876CCE-2C36-4585-90D2-5B0997EF94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graphicEl>
                                              <a:dgm id="{39876CCE-2C36-4585-90D2-5B0997EF949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F76B878-FB40-4490-9A8D-A3D7875A9F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>
                                            <p:graphicEl>
                                              <a:dgm id="{2F76B878-FB40-4490-9A8D-A3D7875A9F8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Dgm bld="one"/>
        </p:bldSub>
      </p:bldGraphic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67544" y="476672"/>
            <a:ext cx="8136904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it-IT" sz="4000" b="1" dirty="0" smtClean="0">
                <a:solidFill>
                  <a:srgbClr val="0C788E"/>
                </a:solidFill>
              </a:rPr>
              <a:t>Un nuovo orizzonte:</a:t>
            </a:r>
          </a:p>
          <a:p>
            <a:r>
              <a:rPr lang="it-IT" sz="4000" b="1" dirty="0" smtClean="0">
                <a:solidFill>
                  <a:srgbClr val="0C788E"/>
                </a:solidFill>
              </a:rPr>
              <a:t>L’AFFIDABILITA’</a:t>
            </a:r>
            <a:endParaRPr lang="it-IT" sz="4000" b="1" dirty="0">
              <a:solidFill>
                <a:srgbClr val="0C788E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195736" y="1916832"/>
            <a:ext cx="5940660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l">
              <a:buClr>
                <a:srgbClr val="FF6600"/>
              </a:buClr>
              <a:buFont typeface="Wingdings" pitchFamily="2" charset="2"/>
              <a:buChar char="ü"/>
            </a:pPr>
            <a:r>
              <a:rPr lang="it-IT" sz="18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it-IT" sz="2400" b="1" dirty="0" smtClean="0">
                <a:solidFill>
                  <a:schemeClr val="bg2">
                    <a:lumMod val="50000"/>
                  </a:schemeClr>
                </a:solidFill>
              </a:rPr>
              <a:t>A</a:t>
            </a:r>
            <a:r>
              <a:rPr lang="it-IT" sz="1800" b="1" dirty="0" smtClean="0">
                <a:solidFill>
                  <a:schemeClr val="bg2">
                    <a:lumMod val="50000"/>
                  </a:schemeClr>
                </a:solidFill>
              </a:rPr>
              <a:t>BBIAMO </a:t>
            </a:r>
            <a:r>
              <a:rPr lang="it-IT" sz="2400" b="1" dirty="0">
                <a:solidFill>
                  <a:schemeClr val="bg2">
                    <a:lumMod val="50000"/>
                  </a:schemeClr>
                </a:solidFill>
              </a:rPr>
              <a:t>D</a:t>
            </a:r>
            <a:r>
              <a:rPr lang="it-IT" sz="1800" b="1" dirty="0">
                <a:solidFill>
                  <a:schemeClr val="bg2">
                    <a:lumMod val="50000"/>
                  </a:schemeClr>
                </a:solidFill>
              </a:rPr>
              <a:t>ATO AI NOSTRI </a:t>
            </a:r>
            <a:r>
              <a:rPr lang="it-IT" sz="2400" b="1" dirty="0">
                <a:solidFill>
                  <a:schemeClr val="bg2">
                    <a:lumMod val="50000"/>
                  </a:schemeClr>
                </a:solidFill>
              </a:rPr>
              <a:t>C</a:t>
            </a:r>
            <a:r>
              <a:rPr lang="it-IT" sz="1800" b="1" dirty="0">
                <a:solidFill>
                  <a:schemeClr val="bg2">
                    <a:lumMod val="50000"/>
                  </a:schemeClr>
                </a:solidFill>
              </a:rPr>
              <a:t>LIENTI </a:t>
            </a:r>
            <a:r>
              <a:rPr lang="it-IT" sz="1800" b="1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it-IT" sz="1800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it-IT" sz="1800" b="1" dirty="0" smtClean="0">
                <a:solidFill>
                  <a:schemeClr val="bg2">
                    <a:lumMod val="50000"/>
                  </a:schemeClr>
                </a:solidFill>
              </a:rPr>
              <a:t>IL </a:t>
            </a:r>
            <a:r>
              <a:rPr lang="it-IT" sz="2400" b="1" dirty="0">
                <a:solidFill>
                  <a:schemeClr val="bg2">
                    <a:lumMod val="50000"/>
                  </a:schemeClr>
                </a:solidFill>
              </a:rPr>
              <a:t>C</a:t>
            </a:r>
            <a:r>
              <a:rPr lang="it-IT" sz="1800" b="1" dirty="0">
                <a:solidFill>
                  <a:schemeClr val="bg2">
                    <a:lumMod val="50000"/>
                  </a:schemeClr>
                </a:solidFill>
              </a:rPr>
              <a:t>ONTROLLO DELLA </a:t>
            </a:r>
            <a:r>
              <a:rPr lang="it-IT" sz="2400" b="1" dirty="0">
                <a:solidFill>
                  <a:schemeClr val="bg2">
                    <a:lumMod val="50000"/>
                  </a:schemeClr>
                </a:solidFill>
              </a:rPr>
              <a:t>C</a:t>
            </a:r>
            <a:r>
              <a:rPr lang="it-IT" sz="1800" b="1" dirty="0">
                <a:solidFill>
                  <a:schemeClr val="bg2">
                    <a:lumMod val="50000"/>
                  </a:schemeClr>
                </a:solidFill>
              </a:rPr>
              <a:t>OMMESSA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195736" y="2814383"/>
            <a:ext cx="5940660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l">
              <a:buClr>
                <a:srgbClr val="FF6600"/>
              </a:buClr>
              <a:buFont typeface="Wingdings" pitchFamily="2" charset="2"/>
              <a:buChar char="ü"/>
            </a:pPr>
            <a:r>
              <a:rPr lang="it-IT" sz="18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it-IT" sz="2400" b="1" dirty="0" smtClean="0">
                <a:solidFill>
                  <a:schemeClr val="bg2">
                    <a:lumMod val="50000"/>
                  </a:schemeClr>
                </a:solidFill>
              </a:rPr>
              <a:t>A</a:t>
            </a:r>
            <a:r>
              <a:rPr lang="it-IT" sz="1800" b="1" dirty="0" smtClean="0">
                <a:solidFill>
                  <a:schemeClr val="bg2">
                    <a:lumMod val="50000"/>
                  </a:schemeClr>
                </a:solidFill>
              </a:rPr>
              <a:t>BBIAMO </a:t>
            </a:r>
            <a:r>
              <a:rPr lang="it-IT" sz="2400" b="1" dirty="0" smtClean="0">
                <a:solidFill>
                  <a:schemeClr val="bg2">
                    <a:lumMod val="50000"/>
                  </a:schemeClr>
                </a:solidFill>
              </a:rPr>
              <a:t>R</a:t>
            </a:r>
            <a:r>
              <a:rPr lang="it-IT" sz="1800" b="1" dirty="0" smtClean="0">
                <a:solidFill>
                  <a:schemeClr val="bg2">
                    <a:lumMod val="50000"/>
                  </a:schemeClr>
                </a:solidFill>
              </a:rPr>
              <a:t>ESO </a:t>
            </a:r>
            <a:r>
              <a:rPr lang="it-IT" sz="2400" b="1" dirty="0">
                <a:solidFill>
                  <a:schemeClr val="bg2">
                    <a:lumMod val="50000"/>
                  </a:schemeClr>
                </a:solidFill>
              </a:rPr>
              <a:t>P</a:t>
            </a:r>
            <a:r>
              <a:rPr lang="it-IT" sz="1800" b="1" dirty="0">
                <a:solidFill>
                  <a:schemeClr val="bg2">
                    <a:lumMod val="50000"/>
                  </a:schemeClr>
                </a:solidFill>
              </a:rPr>
              <a:t>OSSIBILE </a:t>
            </a:r>
            <a:r>
              <a:rPr lang="it-IT" sz="1800" b="1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it-IT" sz="1800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it-IT" sz="2400" b="1" dirty="0" smtClean="0">
                <a:solidFill>
                  <a:schemeClr val="bg2">
                    <a:lumMod val="50000"/>
                  </a:schemeClr>
                </a:solidFill>
              </a:rPr>
              <a:t>V</a:t>
            </a:r>
            <a:r>
              <a:rPr lang="it-IT" sz="1800" b="1" dirty="0" smtClean="0">
                <a:solidFill>
                  <a:schemeClr val="bg2">
                    <a:lumMod val="50000"/>
                  </a:schemeClr>
                </a:solidFill>
              </a:rPr>
              <a:t>ALUTARE </a:t>
            </a:r>
            <a:r>
              <a:rPr lang="it-IT" sz="1800" b="1" dirty="0">
                <a:solidFill>
                  <a:schemeClr val="bg2">
                    <a:lumMod val="50000"/>
                  </a:schemeClr>
                </a:solidFill>
              </a:rPr>
              <a:t>IL </a:t>
            </a:r>
            <a:r>
              <a:rPr lang="it-IT" sz="2400" b="1" dirty="0">
                <a:solidFill>
                  <a:schemeClr val="bg2">
                    <a:lumMod val="50000"/>
                  </a:schemeClr>
                </a:solidFill>
              </a:rPr>
              <a:t>R</a:t>
            </a:r>
            <a:r>
              <a:rPr lang="it-IT" sz="1800" b="1" dirty="0">
                <a:solidFill>
                  <a:schemeClr val="bg2">
                    <a:lumMod val="50000"/>
                  </a:schemeClr>
                </a:solidFill>
              </a:rPr>
              <a:t>ENDIMENTO DI UN </a:t>
            </a:r>
            <a:r>
              <a:rPr lang="it-IT" sz="2400" b="1" dirty="0">
                <a:solidFill>
                  <a:schemeClr val="bg2">
                    <a:lumMod val="50000"/>
                  </a:schemeClr>
                </a:solidFill>
              </a:rPr>
              <a:t>C</a:t>
            </a:r>
            <a:r>
              <a:rPr lang="it-IT" sz="1800" b="1" dirty="0">
                <a:solidFill>
                  <a:schemeClr val="bg2">
                    <a:lumMod val="50000"/>
                  </a:schemeClr>
                </a:solidFill>
              </a:rPr>
              <a:t>LIENTE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195736" y="3750487"/>
            <a:ext cx="5940660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l">
              <a:buClr>
                <a:srgbClr val="FF6600"/>
              </a:buClr>
              <a:buFont typeface="Wingdings" pitchFamily="2" charset="2"/>
              <a:buChar char="ü"/>
            </a:pPr>
            <a:r>
              <a:rPr lang="it-IT" sz="18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it-IT" sz="2400" b="1" dirty="0" smtClean="0">
                <a:solidFill>
                  <a:schemeClr val="bg2">
                    <a:lumMod val="50000"/>
                  </a:schemeClr>
                </a:solidFill>
              </a:rPr>
              <a:t>A</a:t>
            </a:r>
            <a:r>
              <a:rPr lang="it-IT" sz="1800" b="1" dirty="0" smtClean="0">
                <a:solidFill>
                  <a:schemeClr val="bg2">
                    <a:lumMod val="50000"/>
                  </a:schemeClr>
                </a:solidFill>
              </a:rPr>
              <a:t>BBIAMO </a:t>
            </a:r>
            <a:r>
              <a:rPr lang="it-IT" sz="2400" b="1" dirty="0">
                <a:solidFill>
                  <a:schemeClr val="bg2">
                    <a:lumMod val="50000"/>
                  </a:schemeClr>
                </a:solidFill>
              </a:rPr>
              <a:t>A</a:t>
            </a:r>
            <a:r>
              <a:rPr lang="it-IT" sz="1800" b="1" dirty="0">
                <a:solidFill>
                  <a:schemeClr val="bg2">
                    <a:lumMod val="50000"/>
                  </a:schemeClr>
                </a:solidFill>
              </a:rPr>
              <a:t>UTOMATIZZATO </a:t>
            </a:r>
            <a:r>
              <a:rPr lang="it-IT" sz="1800" b="1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it-IT" sz="1800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it-IT" sz="1800" b="1" dirty="0" smtClean="0">
                <a:solidFill>
                  <a:schemeClr val="bg2">
                    <a:lumMod val="50000"/>
                  </a:schemeClr>
                </a:solidFill>
              </a:rPr>
              <a:t>IL </a:t>
            </a:r>
            <a:r>
              <a:rPr lang="it-IT" sz="2400" b="1" dirty="0">
                <a:solidFill>
                  <a:schemeClr val="bg2">
                    <a:lumMod val="50000"/>
                  </a:schemeClr>
                </a:solidFill>
              </a:rPr>
              <a:t>C</a:t>
            </a:r>
            <a:r>
              <a:rPr lang="it-IT" sz="1800" b="1" dirty="0">
                <a:solidFill>
                  <a:schemeClr val="bg2">
                    <a:lumMod val="50000"/>
                  </a:schemeClr>
                </a:solidFill>
              </a:rPr>
              <a:t>ONTROLLO </a:t>
            </a:r>
            <a:r>
              <a:rPr lang="it-IT" sz="2400" b="1" dirty="0">
                <a:solidFill>
                  <a:schemeClr val="bg2">
                    <a:lumMod val="50000"/>
                  </a:schemeClr>
                </a:solidFill>
              </a:rPr>
              <a:t>E</a:t>
            </a:r>
            <a:r>
              <a:rPr lang="it-IT" sz="1800" b="1" dirty="0">
                <a:solidFill>
                  <a:schemeClr val="bg2">
                    <a:lumMod val="50000"/>
                  </a:schemeClr>
                </a:solidFill>
              </a:rPr>
              <a:t>CONOMICO DI </a:t>
            </a:r>
            <a:r>
              <a:rPr lang="it-IT" sz="2400" b="1" dirty="0">
                <a:solidFill>
                  <a:schemeClr val="bg2">
                    <a:lumMod val="50000"/>
                  </a:schemeClr>
                </a:solidFill>
              </a:rPr>
              <a:t>G</a:t>
            </a:r>
            <a:r>
              <a:rPr lang="it-IT" sz="1800" b="1" dirty="0">
                <a:solidFill>
                  <a:schemeClr val="bg2">
                    <a:lumMod val="50000"/>
                  </a:schemeClr>
                </a:solidFill>
              </a:rPr>
              <a:t>ESTIONE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39552" y="4797152"/>
            <a:ext cx="7992888" cy="360040"/>
          </a:xfrm>
          <a:prstGeom prst="rect">
            <a:avLst/>
          </a:prstGeom>
          <a:ln/>
          <a:effectLst>
            <a:outerShdw blurRad="50800" dist="38100" dir="16200000" rotWithShape="0">
              <a:prstClr val="black">
                <a:alpha val="40000"/>
              </a:prstClr>
            </a:outerShdw>
            <a:reflection blurRad="6350" stA="50000" endA="300" endPos="38500" dist="50800" dir="5400000" sy="-100000" algn="bl" rotWithShape="0"/>
          </a:effectLst>
          <a:ex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buClr>
                <a:srgbClr val="FF6600"/>
              </a:buClr>
            </a:pPr>
            <a:r>
              <a:rPr lang="it-IT" sz="1700" b="1" dirty="0" smtClean="0">
                <a:solidFill>
                  <a:srgbClr val="800000"/>
                </a:solidFill>
              </a:rPr>
              <a:t>TUTTO </a:t>
            </a:r>
            <a:r>
              <a:rPr lang="it-IT" sz="1700" b="1" dirty="0">
                <a:solidFill>
                  <a:srgbClr val="800000"/>
                </a:solidFill>
              </a:rPr>
              <a:t>QUESTO E’ INUTILE SE LE INFORMAZIONI NON SONO AFFIDABILI</a:t>
            </a:r>
          </a:p>
        </p:txBody>
      </p:sp>
      <p:sp>
        <p:nvSpPr>
          <p:cNvPr id="9" name="Elaborazione alternativa 8"/>
          <p:cNvSpPr/>
          <p:nvPr/>
        </p:nvSpPr>
        <p:spPr>
          <a:xfrm>
            <a:off x="2411760" y="5517232"/>
            <a:ext cx="4392488" cy="648072"/>
          </a:xfrm>
          <a:prstGeom prst="flowChartAlternateProcess">
            <a:avLst/>
          </a:prstGeom>
          <a:gradFill>
            <a:gsLst>
              <a:gs pos="0">
                <a:srgbClr val="FFF1DD"/>
              </a:gs>
              <a:gs pos="28000">
                <a:srgbClr val="FF6600"/>
              </a:gs>
              <a:gs pos="100000">
                <a:srgbClr val="FBEFD9"/>
              </a:gs>
            </a:gsLst>
          </a:gradFill>
          <a:ln w="15875">
            <a:solidFill>
              <a:srgbClr val="FF6600"/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INFORMAZIONI CERTIFICATE !! </a:t>
            </a:r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6139951"/>
            <a:ext cx="1074074" cy="429752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211959"/>
            <a:ext cx="1008112" cy="302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0153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67544" y="476672"/>
            <a:ext cx="8136904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it-IT" sz="5400" b="1" dirty="0">
                <a:solidFill>
                  <a:srgbClr val="FF6600"/>
                </a:solidFill>
              </a:rPr>
              <a:t>D</a:t>
            </a:r>
            <a:r>
              <a:rPr lang="it-IT" sz="5000" b="1" dirty="0">
                <a:solidFill>
                  <a:srgbClr val="0C788E"/>
                </a:solidFill>
              </a:rPr>
              <a:t>ATA</a:t>
            </a:r>
            <a:r>
              <a:rPr lang="it-IT" sz="5400" b="1" dirty="0">
                <a:solidFill>
                  <a:srgbClr val="FF6600"/>
                </a:solidFill>
              </a:rPr>
              <a:t>C</a:t>
            </a:r>
            <a:r>
              <a:rPr lang="it-IT" sz="5000" b="1" dirty="0">
                <a:solidFill>
                  <a:srgbClr val="0C788E"/>
                </a:solidFill>
              </a:rPr>
              <a:t>HECKER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899592" y="1527388"/>
            <a:ext cx="7427168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Clr>
                <a:srgbClr val="FF6600"/>
              </a:buClr>
              <a:buNone/>
            </a:pPr>
            <a:r>
              <a:rPr lang="it-IT" sz="2400" b="1" dirty="0">
                <a:solidFill>
                  <a:schemeClr val="bg2">
                    <a:lumMod val="50000"/>
                  </a:schemeClr>
                </a:solidFill>
              </a:rPr>
              <a:t>U</a:t>
            </a:r>
            <a:r>
              <a:rPr lang="it-IT" sz="1800" b="1" dirty="0">
                <a:solidFill>
                  <a:schemeClr val="bg2">
                    <a:lumMod val="50000"/>
                  </a:schemeClr>
                </a:solidFill>
              </a:rPr>
              <a:t>NA DELLE </a:t>
            </a:r>
            <a:r>
              <a:rPr lang="it-IT" sz="2400" b="1" dirty="0">
                <a:solidFill>
                  <a:schemeClr val="bg2">
                    <a:lumMod val="50000"/>
                  </a:schemeClr>
                </a:solidFill>
              </a:rPr>
              <a:t>N</a:t>
            </a:r>
            <a:r>
              <a:rPr lang="it-IT" sz="1800" b="1" dirty="0">
                <a:solidFill>
                  <a:schemeClr val="bg2">
                    <a:lumMod val="50000"/>
                  </a:schemeClr>
                </a:solidFill>
              </a:rPr>
              <a:t>OVITA’ DI </a:t>
            </a:r>
            <a:r>
              <a:rPr lang="it-IT" sz="2400" b="1" dirty="0">
                <a:solidFill>
                  <a:schemeClr val="bg2">
                    <a:lumMod val="50000"/>
                  </a:schemeClr>
                </a:solidFill>
              </a:rPr>
              <a:t>P</a:t>
            </a:r>
            <a:r>
              <a:rPr lang="it-IT" sz="1800" b="1" dirty="0">
                <a:solidFill>
                  <a:schemeClr val="bg2">
                    <a:lumMod val="50000"/>
                  </a:schemeClr>
                </a:solidFill>
              </a:rPr>
              <a:t>ERFETTO E’ IL </a:t>
            </a:r>
            <a:r>
              <a:rPr lang="it-IT" sz="2400" b="1" dirty="0">
                <a:solidFill>
                  <a:schemeClr val="bg2">
                    <a:lumMod val="50000"/>
                  </a:schemeClr>
                </a:solidFill>
              </a:rPr>
              <a:t>M</a:t>
            </a:r>
            <a:r>
              <a:rPr lang="it-IT" sz="1800" b="1" dirty="0">
                <a:solidFill>
                  <a:schemeClr val="bg2">
                    <a:lumMod val="50000"/>
                  </a:schemeClr>
                </a:solidFill>
              </a:rPr>
              <a:t>ODULO “</a:t>
            </a:r>
            <a:r>
              <a:rPr lang="it-IT" sz="2400" b="1" dirty="0">
                <a:solidFill>
                  <a:schemeClr val="bg2">
                    <a:lumMod val="50000"/>
                  </a:schemeClr>
                </a:solidFill>
              </a:rPr>
              <a:t>DATACHECKER</a:t>
            </a:r>
            <a:r>
              <a:rPr lang="it-IT" sz="1800" b="1" dirty="0">
                <a:solidFill>
                  <a:schemeClr val="bg2">
                    <a:lumMod val="50000"/>
                  </a:schemeClr>
                </a:solidFill>
              </a:rPr>
              <a:t>”</a:t>
            </a:r>
          </a:p>
        </p:txBody>
      </p:sp>
      <p:sp>
        <p:nvSpPr>
          <p:cNvPr id="6" name="Rettangolo arrotondato 5"/>
          <p:cNvSpPr/>
          <p:nvPr/>
        </p:nvSpPr>
        <p:spPr>
          <a:xfrm>
            <a:off x="2195736" y="2780928"/>
            <a:ext cx="4752528" cy="792088"/>
          </a:xfrm>
          <a:prstGeom prst="roundRect">
            <a:avLst/>
          </a:prstGeom>
          <a:gradFill>
            <a:gsLst>
              <a:gs pos="0">
                <a:srgbClr val="FFF1DD"/>
              </a:gs>
              <a:gs pos="28000">
                <a:srgbClr val="FF6600"/>
              </a:gs>
              <a:gs pos="100000">
                <a:srgbClr val="FBEFD9"/>
              </a:gs>
            </a:gsLst>
            <a:lin ang="16200000" scaled="0"/>
          </a:gradFill>
          <a:ln>
            <a:solidFill>
              <a:srgbClr val="FF6600"/>
            </a:solidFill>
          </a:ln>
          <a:effectLst>
            <a:outerShdw blurRad="50800" dist="635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SISTEMA DI CONTROLLO </a:t>
            </a:r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DELLA </a:t>
            </a:r>
            <a:r>
              <a:rPr lang="it-I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QUALITA’ DEI DATI GESTIONALI</a:t>
            </a:r>
          </a:p>
        </p:txBody>
      </p:sp>
      <p:sp>
        <p:nvSpPr>
          <p:cNvPr id="7" name="Freccia in giù 6"/>
          <p:cNvSpPr/>
          <p:nvPr/>
        </p:nvSpPr>
        <p:spPr>
          <a:xfrm>
            <a:off x="4427984" y="2348880"/>
            <a:ext cx="216024" cy="288032"/>
          </a:xfrm>
          <a:prstGeom prst="downArrow">
            <a:avLst/>
          </a:prstGeom>
          <a:solidFill>
            <a:srgbClr val="800000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8" name="Diagramma 7"/>
          <p:cNvGraphicFramePr/>
          <p:nvPr>
            <p:extLst>
              <p:ext uri="{D42A27DB-BD31-4B8C-83A1-F6EECF244321}">
                <p14:modId xmlns:p14="http://schemas.microsoft.com/office/powerpoint/2010/main" val="455090840"/>
              </p:ext>
            </p:extLst>
          </p:nvPr>
        </p:nvGraphicFramePr>
        <p:xfrm>
          <a:off x="662266" y="3861048"/>
          <a:ext cx="7848872" cy="2016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Immagin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6143658"/>
            <a:ext cx="1074074" cy="429752"/>
          </a:xfrm>
          <a:prstGeom prst="rect">
            <a:avLst/>
          </a:prstGeom>
        </p:spPr>
      </p:pic>
      <p:pic>
        <p:nvPicPr>
          <p:cNvPr id="10" name="Immagine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215666"/>
            <a:ext cx="1008112" cy="302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158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Graphic spid="8" grpId="0">
        <p:bldAsOne/>
      </p:bldGraphic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424</TotalTime>
  <Pages>0</Pages>
  <Words>509</Words>
  <Characters>0</Characters>
  <Application>Microsoft Office PowerPoint</Application>
  <DocSecurity>0</DocSecurity>
  <PresentationFormat>Presentazione su schermo (4:3)</PresentationFormat>
  <Lines>0</Lines>
  <Paragraphs>116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17" baseType="lpstr">
      <vt:lpstr>Diseño predeterminado</vt:lpstr>
      <vt:lpstr>(sempre più) NUMERO UNO </vt:lpstr>
      <vt:lpstr>Ci eravamo lasciati …</vt:lpstr>
      <vt:lpstr>Nel frattempo …</vt:lpstr>
      <vt:lpstr>Abbiamo idee chiare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Toshiba</Company>
  <LinksUpToDate>false</LinksUpToDate>
  <CharactersWithSpaces>0</CharactersWithSpaces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Danilo Pasqualini</cp:lastModifiedBy>
  <cp:revision>741</cp:revision>
  <cp:lastPrinted>1899-12-30T00:00:00Z</cp:lastPrinted>
  <dcterms:created xsi:type="dcterms:W3CDTF">2010-05-23T14:28:12Z</dcterms:created>
  <dcterms:modified xsi:type="dcterms:W3CDTF">2012-10-25T09:30:47Z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1033-8.1.0.3357</vt:lpwstr>
  </property>
</Properties>
</file>